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Proposal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new </a:t>
            </a:r>
            <a:r>
              <a:rPr lang="es-ES" dirty="0" err="1" smtClean="0"/>
              <a:t>structure</a:t>
            </a:r>
            <a:r>
              <a:rPr lang="es-ES" dirty="0" smtClean="0"/>
              <a:t> of SKN meetings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7164288" y="6165304"/>
            <a:ext cx="105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JF,JEN,PD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44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125182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Spring Meeting</a:t>
            </a:r>
          </a:p>
          <a:p>
            <a:r>
              <a:rPr lang="es-ES" sz="1600" dirty="0" smtClean="0"/>
              <a:t>(</a:t>
            </a:r>
            <a:r>
              <a:rPr lang="es-ES" sz="1600" dirty="0" err="1" smtClean="0"/>
              <a:t>Physical</a:t>
            </a:r>
            <a:r>
              <a:rPr lang="es-ES" sz="1600" dirty="0" smtClean="0"/>
              <a:t>)</a:t>
            </a:r>
          </a:p>
          <a:p>
            <a:r>
              <a:rPr lang="es-ES" sz="1600" dirty="0" smtClean="0"/>
              <a:t>(1 </a:t>
            </a:r>
            <a:r>
              <a:rPr lang="es-ES" sz="1600" dirty="0" err="1" smtClean="0"/>
              <a:t>night</a:t>
            </a:r>
            <a:r>
              <a:rPr lang="es-ES" sz="1600" dirty="0" smtClean="0"/>
              <a:t>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-75266" y="4472735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/>
              <a:t>Autumn</a:t>
            </a:r>
            <a:r>
              <a:rPr lang="es-ES" sz="1600" dirty="0" smtClean="0"/>
              <a:t> Meeting</a:t>
            </a:r>
          </a:p>
          <a:p>
            <a:r>
              <a:rPr lang="es-ES" sz="1600" dirty="0" smtClean="0"/>
              <a:t>(Web)</a:t>
            </a:r>
          </a:p>
          <a:p>
            <a:r>
              <a:rPr lang="es-ES" sz="1600" dirty="0" smtClean="0"/>
              <a:t>2 </a:t>
            </a:r>
            <a:r>
              <a:rPr lang="es-ES" sz="1600" dirty="0" err="1" smtClean="0"/>
              <a:t>mornings</a:t>
            </a:r>
            <a:endParaRPr lang="es-ES" sz="16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1931252" y="184412"/>
            <a:ext cx="2512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 smtClean="0"/>
              <a:t>Afternoon</a:t>
            </a:r>
            <a:r>
              <a:rPr lang="es-ES" sz="1600" dirty="0"/>
              <a:t> D</a:t>
            </a:r>
            <a:r>
              <a:rPr lang="es-ES" sz="1600" dirty="0" smtClean="0"/>
              <a:t>ay 1 (4-5 </a:t>
            </a:r>
            <a:r>
              <a:rPr lang="es-ES" sz="1600" dirty="0" err="1" smtClean="0"/>
              <a:t>hours</a:t>
            </a:r>
            <a:r>
              <a:rPr lang="es-ES" sz="1600" dirty="0" smtClean="0"/>
              <a:t>)</a:t>
            </a:r>
            <a:endParaRPr lang="es-ES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886287" y="184666"/>
            <a:ext cx="2370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 smtClean="0"/>
              <a:t>Morning</a:t>
            </a:r>
            <a:r>
              <a:rPr lang="es-ES" sz="1600" dirty="0" smtClean="0"/>
              <a:t> </a:t>
            </a:r>
            <a:r>
              <a:rPr lang="es-ES" sz="1600" dirty="0"/>
              <a:t>D</a:t>
            </a:r>
            <a:r>
              <a:rPr lang="es-ES" sz="1600" dirty="0" smtClean="0"/>
              <a:t>ay 2 (4-5 </a:t>
            </a:r>
            <a:r>
              <a:rPr lang="es-ES" sz="1600" dirty="0" err="1" smtClean="0"/>
              <a:t>hours</a:t>
            </a:r>
            <a:r>
              <a:rPr lang="es-ES" sz="1600" dirty="0" smtClean="0"/>
              <a:t>)</a:t>
            </a:r>
            <a:endParaRPr lang="es-ES" sz="1600" dirty="0"/>
          </a:p>
        </p:txBody>
      </p:sp>
      <p:sp>
        <p:nvSpPr>
          <p:cNvPr id="12" name="11 Rectángulo"/>
          <p:cNvSpPr/>
          <p:nvPr/>
        </p:nvSpPr>
        <p:spPr>
          <a:xfrm>
            <a:off x="5284863" y="3996028"/>
            <a:ext cx="3823641" cy="257865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Decision on budget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Decision on proposal for </a:t>
            </a: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priority SCF </a:t>
            </a: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Projects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Decisions for  WGs to prepare Resolutions for next meeting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Decisions for WGs to prepare SCF Project </a:t>
            </a: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proposals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No Resolutions are presented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No Decisions related to Certification are presented(unless urgent)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835696" y="3568788"/>
            <a:ext cx="2370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 smtClean="0"/>
              <a:t>Morning</a:t>
            </a:r>
            <a:r>
              <a:rPr lang="es-ES" sz="1600" dirty="0" smtClean="0"/>
              <a:t> </a:t>
            </a:r>
            <a:r>
              <a:rPr lang="es-ES" sz="1600" dirty="0"/>
              <a:t>D</a:t>
            </a:r>
            <a:r>
              <a:rPr lang="es-ES" sz="1600" dirty="0" smtClean="0"/>
              <a:t>ay 1 (2-3 </a:t>
            </a:r>
            <a:r>
              <a:rPr lang="es-ES" sz="1600" dirty="0" err="1" smtClean="0"/>
              <a:t>hours</a:t>
            </a:r>
            <a:r>
              <a:rPr lang="es-ES" sz="1600" dirty="0" smtClean="0"/>
              <a:t>)</a:t>
            </a:r>
            <a:endParaRPr lang="es-ES" sz="16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724128" y="3568788"/>
            <a:ext cx="2370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 smtClean="0"/>
              <a:t>Morning</a:t>
            </a:r>
            <a:r>
              <a:rPr lang="es-ES" sz="1600" dirty="0" smtClean="0"/>
              <a:t> </a:t>
            </a:r>
            <a:r>
              <a:rPr lang="es-ES" sz="1600" dirty="0"/>
              <a:t>D</a:t>
            </a:r>
            <a:r>
              <a:rPr lang="es-ES" sz="1600" dirty="0" smtClean="0"/>
              <a:t>ay 2 (3-4 </a:t>
            </a:r>
            <a:r>
              <a:rPr lang="es-ES" sz="1600" dirty="0" err="1" smtClean="0"/>
              <a:t>hours</a:t>
            </a:r>
            <a:r>
              <a:rPr lang="es-ES" sz="1600" dirty="0" smtClean="0"/>
              <a:t>)</a:t>
            </a:r>
            <a:endParaRPr lang="es-ES" sz="16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95823" y="182621"/>
            <a:ext cx="111530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s-ES" b="1" dirty="0" smtClean="0"/>
              <a:t>OPTION 1</a:t>
            </a:r>
            <a:endParaRPr lang="es-ES" b="1" dirty="0"/>
          </a:p>
        </p:txBody>
      </p:sp>
      <p:sp>
        <p:nvSpPr>
          <p:cNvPr id="19" name="18 Rectángulo"/>
          <p:cNvSpPr/>
          <p:nvPr/>
        </p:nvSpPr>
        <p:spPr>
          <a:xfrm>
            <a:off x="1619672" y="4027418"/>
            <a:ext cx="3528392" cy="25699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OPEN WEBINAR WITH </a:t>
            </a: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ESTESC</a:t>
            </a:r>
            <a:endParaRPr lang="en-US" sz="1400" dirty="0" smtClean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Presentations </a:t>
            </a: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of WGs related to finished SCF </a:t>
            </a: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Projects and proposals for new ones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Updates by </a:t>
            </a: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Liaison </a:t>
            </a: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Officers: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TC117, TC164, TC228, TC371,TC312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Updates </a:t>
            </a: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by standing Working Groups and work plan for next year: Promotion WG, Strategy WG, CB WG, IB WG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Presentations of General </a:t>
            </a: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Interest (SHE state of market, new products </a:t>
            </a:r>
            <a:r>
              <a:rPr lang="en-US" sz="1400" dirty="0" err="1" smtClean="0">
                <a:solidFill>
                  <a:schemeClr val="tx2"/>
                </a:solidFill>
                <a:ea typeface="Calibri"/>
                <a:cs typeface="Times New Roman"/>
              </a:rPr>
              <a:t>etc</a:t>
            </a: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…)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547664" y="548680"/>
            <a:ext cx="3816424" cy="2698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Resolutions are only presented and taken once a year at this meeting, affecting these documents: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Solar </a:t>
            </a:r>
            <a:r>
              <a:rPr lang="en-US" sz="1400" dirty="0" err="1">
                <a:solidFill>
                  <a:schemeClr val="tx2"/>
                </a:solidFill>
                <a:ea typeface="Calibri"/>
                <a:cs typeface="Times New Roman"/>
              </a:rPr>
              <a:t>Keymark</a:t>
            </a: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 Scheme Rules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en-US" sz="1400" dirty="0" err="1">
                <a:solidFill>
                  <a:schemeClr val="tx2"/>
                </a:solidFill>
                <a:ea typeface="Calibri"/>
                <a:cs typeface="Times New Roman"/>
              </a:rPr>
              <a:t>Scenocalc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Solar </a:t>
            </a:r>
            <a:r>
              <a:rPr lang="en-US" sz="1400" dirty="0" err="1">
                <a:solidFill>
                  <a:schemeClr val="tx2"/>
                </a:solidFill>
                <a:ea typeface="Calibri"/>
                <a:cs typeface="Times New Roman"/>
              </a:rPr>
              <a:t>Keymark</a:t>
            </a: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 Internal Regulations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Solar Certification Fund working Rules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Decisions related to Certification activities presented by WGs or individual </a:t>
            </a: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members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1400" dirty="0" smtClean="0">
                <a:solidFill>
                  <a:schemeClr val="tx2"/>
                </a:solidFill>
                <a:ea typeface="Calibri"/>
                <a:cs typeface="Times New Roman"/>
              </a:rPr>
              <a:t>Every 3 years election to Chairman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580112" y="805614"/>
            <a:ext cx="3384376" cy="23221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Decisions related to funding of SCF Projects and WG leaders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Decisions to create WGs that will study or prepare the way for possible SCF Projects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Decisions presented by standing Working Groups: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en-US" sz="1400" dirty="0">
                <a:solidFill>
                  <a:schemeClr val="tx2"/>
                </a:solidFill>
                <a:ea typeface="Calibri"/>
                <a:cs typeface="Times New Roman"/>
              </a:rPr>
              <a:t>Promotion WG, Strategy WG, CB WG, IB WG, PVT WG</a:t>
            </a:r>
            <a:endParaRPr lang="es-ES" sz="1400" dirty="0">
              <a:solidFill>
                <a:schemeClr val="tx2"/>
              </a:solidFill>
              <a:ea typeface="Calibri"/>
              <a:cs typeface="Times New Roman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475656" y="184412"/>
            <a:ext cx="7632848" cy="316835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1475656" y="3496780"/>
            <a:ext cx="7632848" cy="3244588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254</Words>
  <Application>Microsoft Office PowerPoint</Application>
  <PresentationFormat>Presentación en pantalla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Proposal for new structure of SKN meetings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Possibilities of new structures for SKN meetings</dc:title>
  <dc:creator>Jaime Fernandez Gonzalez-Granda</dc:creator>
  <cp:lastModifiedBy>Jaime Fernandez Gonzalez-Granda</cp:lastModifiedBy>
  <cp:revision>11</cp:revision>
  <dcterms:created xsi:type="dcterms:W3CDTF">2017-02-20T11:17:49Z</dcterms:created>
  <dcterms:modified xsi:type="dcterms:W3CDTF">2017-09-27T14:57:35Z</dcterms:modified>
</cp:coreProperties>
</file>