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2"/>
  </p:notesMasterIdLst>
  <p:handoutMasterIdLst>
    <p:handoutMasterId r:id="rId13"/>
  </p:handoutMasterIdLst>
  <p:sldIdLst>
    <p:sldId id="427" r:id="rId2"/>
    <p:sldId id="378" r:id="rId3"/>
    <p:sldId id="433" r:id="rId4"/>
    <p:sldId id="432" r:id="rId5"/>
    <p:sldId id="434" r:id="rId6"/>
    <p:sldId id="428" r:id="rId7"/>
    <p:sldId id="435" r:id="rId8"/>
    <p:sldId id="429" r:id="rId9"/>
    <p:sldId id="430" r:id="rId10"/>
    <p:sldId id="431" r:id="rId11"/>
  </p:sldIdLst>
  <p:sldSz cx="9144000" cy="6858000" type="screen4x3"/>
  <p:notesSz cx="9926638" cy="6797675"/>
  <p:defaultTextStyle>
    <a:defPPr>
      <a:defRPr lang="de-DE"/>
    </a:defPPr>
    <a:lvl1pPr algn="l" rtl="0" eaLnBrk="0" fontAlgn="base" hangingPunct="0">
      <a:spcBef>
        <a:spcPct val="20000"/>
      </a:spcBef>
      <a:spcAft>
        <a:spcPct val="0"/>
      </a:spcAft>
      <a:defRPr sz="24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6AD"/>
    <a:srgbClr val="0069B3"/>
    <a:srgbClr val="BECDE6"/>
    <a:srgbClr val="1DFF45"/>
    <a:srgbClr val="0EFF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03" autoAdjust="0"/>
    <p:restoredTop sz="83045" autoAdjust="0"/>
  </p:normalViewPr>
  <p:slideViewPr>
    <p:cSldViewPr>
      <p:cViewPr>
        <p:scale>
          <a:sx n="90" d="100"/>
          <a:sy n="90" d="100"/>
        </p:scale>
        <p:origin x="-2316" y="-2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572"/>
    </p:cViewPr>
  </p:sorterViewPr>
  <p:notesViewPr>
    <p:cSldViewPr>
      <p:cViewPr varScale="1">
        <p:scale>
          <a:sx n="102" d="100"/>
          <a:sy n="102" d="100"/>
        </p:scale>
        <p:origin x="-756" y="-90"/>
      </p:cViewPr>
      <p:guideLst>
        <p:guide orient="horz" pos="2141"/>
        <p:guide pos="312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4302125" cy="339725"/>
          </a:xfrm>
          <a:prstGeom prst="rect">
            <a:avLst/>
          </a:prstGeom>
        </p:spPr>
        <p:txBody>
          <a:bodyPr vert="horz" lIns="91440" tIns="45720" rIns="91440" bIns="45720" rtlCol="0"/>
          <a:lstStyle>
            <a:lvl1pPr algn="l">
              <a:defRPr sz="1200">
                <a:latin typeface="Arial" charset="0"/>
              </a:defRPr>
            </a:lvl1pPr>
          </a:lstStyle>
          <a:p>
            <a:pPr>
              <a:defRPr/>
            </a:pPr>
            <a:endParaRPr lang="de-DE"/>
          </a:p>
        </p:txBody>
      </p:sp>
      <p:sp>
        <p:nvSpPr>
          <p:cNvPr id="3" name="Datumsplatzhalter 2"/>
          <p:cNvSpPr>
            <a:spLocks noGrp="1"/>
          </p:cNvSpPr>
          <p:nvPr>
            <p:ph type="dt" sz="quarter" idx="1"/>
          </p:nvPr>
        </p:nvSpPr>
        <p:spPr>
          <a:xfrm>
            <a:off x="5621338" y="0"/>
            <a:ext cx="4303712" cy="339725"/>
          </a:xfrm>
          <a:prstGeom prst="rect">
            <a:avLst/>
          </a:prstGeom>
        </p:spPr>
        <p:txBody>
          <a:bodyPr vert="horz" lIns="91440" tIns="45720" rIns="91440" bIns="45720" rtlCol="0"/>
          <a:lstStyle>
            <a:lvl1pPr algn="r">
              <a:defRPr sz="1200">
                <a:latin typeface="Arial" charset="0"/>
              </a:defRPr>
            </a:lvl1pPr>
          </a:lstStyle>
          <a:p>
            <a:pPr>
              <a:defRPr/>
            </a:pPr>
            <a:fld id="{62430BF2-1DA6-47B9-85D4-A960DA5942DC}" type="datetimeFigureOut">
              <a:rPr lang="de-DE"/>
              <a:pPr>
                <a:defRPr/>
              </a:pPr>
              <a:t>18.09.2017</a:t>
            </a:fld>
            <a:endParaRPr lang="de-DE"/>
          </a:p>
        </p:txBody>
      </p:sp>
      <p:sp>
        <p:nvSpPr>
          <p:cNvPr id="4" name="Fußzeilenplatzhalter 3"/>
          <p:cNvSpPr>
            <a:spLocks noGrp="1"/>
          </p:cNvSpPr>
          <p:nvPr>
            <p:ph type="ftr" sz="quarter" idx="2"/>
          </p:nvPr>
        </p:nvSpPr>
        <p:spPr>
          <a:xfrm>
            <a:off x="0" y="6456363"/>
            <a:ext cx="4302125" cy="339725"/>
          </a:xfrm>
          <a:prstGeom prst="rect">
            <a:avLst/>
          </a:prstGeom>
        </p:spPr>
        <p:txBody>
          <a:bodyPr vert="horz" lIns="91440" tIns="45720" rIns="91440" bIns="45720" rtlCol="0" anchor="b"/>
          <a:lstStyle>
            <a:lvl1pPr algn="l">
              <a:defRPr sz="1200">
                <a:latin typeface="Arial" charset="0"/>
              </a:defRPr>
            </a:lvl1pPr>
          </a:lstStyle>
          <a:p>
            <a:pPr>
              <a:defRPr/>
            </a:pPr>
            <a:endParaRPr lang="de-DE"/>
          </a:p>
        </p:txBody>
      </p:sp>
      <p:sp>
        <p:nvSpPr>
          <p:cNvPr id="5" name="Foliennummernplatzhalter 4"/>
          <p:cNvSpPr>
            <a:spLocks noGrp="1"/>
          </p:cNvSpPr>
          <p:nvPr>
            <p:ph type="sldNum" sz="quarter" idx="3"/>
          </p:nvPr>
        </p:nvSpPr>
        <p:spPr>
          <a:xfrm>
            <a:off x="5621338" y="6456363"/>
            <a:ext cx="4303712" cy="339725"/>
          </a:xfrm>
          <a:prstGeom prst="rect">
            <a:avLst/>
          </a:prstGeom>
        </p:spPr>
        <p:txBody>
          <a:bodyPr vert="horz" lIns="91440" tIns="45720" rIns="91440" bIns="45720" rtlCol="0" anchor="b"/>
          <a:lstStyle>
            <a:lvl1pPr algn="r">
              <a:defRPr sz="1200">
                <a:latin typeface="Arial" charset="0"/>
              </a:defRPr>
            </a:lvl1pPr>
          </a:lstStyle>
          <a:p>
            <a:pPr>
              <a:defRPr/>
            </a:pPr>
            <a:fld id="{0039CA29-1910-4B5E-94BB-EE091CC06151}" type="slidenum">
              <a:rPr lang="de-DE"/>
              <a:pPr>
                <a:defRPr/>
              </a:pPr>
              <a:t>‹Nr.›</a:t>
            </a:fld>
            <a:endParaRPr lang="de-DE"/>
          </a:p>
        </p:txBody>
      </p:sp>
    </p:spTree>
    <p:extLst>
      <p:ext uri="{BB962C8B-B14F-4D97-AF65-F5344CB8AC3E}">
        <p14:creationId xmlns:p14="http://schemas.microsoft.com/office/powerpoint/2010/main" val="2237242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43021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a:latin typeface="Arial" charset="0"/>
              </a:defRPr>
            </a:lvl1pPr>
          </a:lstStyle>
          <a:p>
            <a:pPr>
              <a:defRPr/>
            </a:pPr>
            <a:endParaRPr lang="de-DE"/>
          </a:p>
        </p:txBody>
      </p:sp>
      <p:sp>
        <p:nvSpPr>
          <p:cNvPr id="6147" name="Rectangle 3"/>
          <p:cNvSpPr>
            <a:spLocks noGrp="1" noChangeArrowheads="1"/>
          </p:cNvSpPr>
          <p:nvPr>
            <p:ph type="dt" idx="1"/>
          </p:nvPr>
        </p:nvSpPr>
        <p:spPr bwMode="auto">
          <a:xfrm>
            <a:off x="5624513" y="0"/>
            <a:ext cx="43021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200">
                <a:latin typeface="Arial" charset="0"/>
              </a:defRPr>
            </a:lvl1pPr>
          </a:lstStyle>
          <a:p>
            <a:pPr>
              <a:defRPr/>
            </a:pPr>
            <a:endParaRPr lang="de-DE"/>
          </a:p>
        </p:txBody>
      </p:sp>
      <p:sp>
        <p:nvSpPr>
          <p:cNvPr id="40964" name="Rectangle 4"/>
          <p:cNvSpPr>
            <a:spLocks noGrp="1" noRot="1" noChangeAspect="1" noChangeArrowheads="1" noTextEdit="1"/>
          </p:cNvSpPr>
          <p:nvPr>
            <p:ph type="sldImg" idx="2"/>
          </p:nvPr>
        </p:nvSpPr>
        <p:spPr bwMode="auto">
          <a:xfrm>
            <a:off x="3263900" y="509588"/>
            <a:ext cx="3398838" cy="25495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1323975" y="3228975"/>
            <a:ext cx="7278688" cy="305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noProof="0" smtClean="0"/>
              <a:t>Klicken Sie, um die Formate des Vorlagentextes zu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6150" name="Rectangle 6"/>
          <p:cNvSpPr>
            <a:spLocks noGrp="1" noChangeArrowheads="1"/>
          </p:cNvSpPr>
          <p:nvPr>
            <p:ph type="ftr" sz="quarter" idx="4"/>
          </p:nvPr>
        </p:nvSpPr>
        <p:spPr bwMode="auto">
          <a:xfrm>
            <a:off x="0" y="6457950"/>
            <a:ext cx="43021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sz="1200">
                <a:latin typeface="Arial" charset="0"/>
              </a:defRPr>
            </a:lvl1pPr>
          </a:lstStyle>
          <a:p>
            <a:pPr>
              <a:defRPr/>
            </a:pPr>
            <a:endParaRPr lang="de-DE"/>
          </a:p>
        </p:txBody>
      </p:sp>
      <p:sp>
        <p:nvSpPr>
          <p:cNvPr id="6151" name="Rectangle 7"/>
          <p:cNvSpPr>
            <a:spLocks noGrp="1" noChangeArrowheads="1"/>
          </p:cNvSpPr>
          <p:nvPr>
            <p:ph type="sldNum" sz="quarter" idx="5"/>
          </p:nvPr>
        </p:nvSpPr>
        <p:spPr bwMode="auto">
          <a:xfrm>
            <a:off x="5624513" y="6457950"/>
            <a:ext cx="43021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defRPr sz="1200">
                <a:latin typeface="Arial" charset="0"/>
              </a:defRPr>
            </a:lvl1pPr>
          </a:lstStyle>
          <a:p>
            <a:pPr>
              <a:defRPr/>
            </a:pPr>
            <a:fld id="{1FEEC2E0-ADB6-4436-ADCF-790FA469E7C9}" type="slidenum">
              <a:rPr lang="de-DE"/>
              <a:pPr>
                <a:defRPr/>
              </a:pPr>
              <a:t>‹Nr.›</a:t>
            </a:fld>
            <a:endParaRPr lang="de-DE"/>
          </a:p>
        </p:txBody>
      </p:sp>
    </p:spTree>
    <p:extLst>
      <p:ext uri="{BB962C8B-B14F-4D97-AF65-F5344CB8AC3E}">
        <p14:creationId xmlns:p14="http://schemas.microsoft.com/office/powerpoint/2010/main" val="33270592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20000"/>
              </a:spcBef>
              <a:spcAft>
                <a:spcPct val="0"/>
              </a:spcAft>
              <a:defRPr sz="2400">
                <a:solidFill>
                  <a:schemeClr val="tx1"/>
                </a:solidFill>
                <a:latin typeface="Arial" charset="0"/>
              </a:defRPr>
            </a:lvl6pPr>
            <a:lvl7pPr marL="2971800" indent="-228600" eaLnBrk="0" fontAlgn="base" hangingPunct="0">
              <a:spcBef>
                <a:spcPct val="20000"/>
              </a:spcBef>
              <a:spcAft>
                <a:spcPct val="0"/>
              </a:spcAft>
              <a:defRPr sz="2400">
                <a:solidFill>
                  <a:schemeClr val="tx1"/>
                </a:solidFill>
                <a:latin typeface="Arial" charset="0"/>
              </a:defRPr>
            </a:lvl7pPr>
            <a:lvl8pPr marL="3429000" indent="-228600" eaLnBrk="0" fontAlgn="base" hangingPunct="0">
              <a:spcBef>
                <a:spcPct val="20000"/>
              </a:spcBef>
              <a:spcAft>
                <a:spcPct val="0"/>
              </a:spcAft>
              <a:defRPr sz="2400">
                <a:solidFill>
                  <a:schemeClr val="tx1"/>
                </a:solidFill>
                <a:latin typeface="Arial" charset="0"/>
              </a:defRPr>
            </a:lvl8pPr>
            <a:lvl9pPr marL="3886200" indent="-228600" eaLnBrk="0" fontAlgn="base" hangingPunct="0">
              <a:spcBef>
                <a:spcPct val="20000"/>
              </a:spcBef>
              <a:spcAft>
                <a:spcPct val="0"/>
              </a:spcAft>
              <a:defRPr sz="2400">
                <a:solidFill>
                  <a:schemeClr val="tx1"/>
                </a:solidFill>
                <a:latin typeface="Arial" charset="0"/>
              </a:defRPr>
            </a:lvl9pPr>
          </a:lstStyle>
          <a:p>
            <a:fld id="{70AD8E00-173D-4F37-A342-9B8C070B7CFF}" type="slidenum">
              <a:rPr lang="de-DE" sz="1200" smtClean="0">
                <a:solidFill>
                  <a:srgbClr val="000000"/>
                </a:solidFill>
              </a:rPr>
              <a:pPr/>
              <a:t>1</a:t>
            </a:fld>
            <a:endParaRPr lang="de-DE" sz="1200" smtClean="0">
              <a:solidFill>
                <a:srgbClr val="000000"/>
              </a:solidFill>
            </a:endParaRPr>
          </a:p>
        </p:txBody>
      </p:sp>
      <p:sp>
        <p:nvSpPr>
          <p:cNvPr id="41987" name="Rectangle 2"/>
          <p:cNvSpPr>
            <a:spLocks noGrp="1" noRot="1" noChangeAspect="1" noChangeArrowheads="1" noTextEdit="1"/>
          </p:cNvSpPr>
          <p:nvPr>
            <p:ph type="sldImg"/>
          </p:nvPr>
        </p:nvSpPr>
        <p:spPr>
          <a:solidFill>
            <a:srgbClr val="FFFFFF"/>
          </a:solidFill>
          <a:ln/>
        </p:spPr>
      </p:sp>
      <p:sp>
        <p:nvSpPr>
          <p:cNvPr id="41988" name="Rectangle 3"/>
          <p:cNvSpPr>
            <a:spLocks noGrp="1" noChangeArrowheads="1"/>
          </p:cNvSpPr>
          <p:nvPr>
            <p:ph type="body" idx="1"/>
          </p:nvPr>
        </p:nvSpPr>
        <p:spPr>
          <a:xfrm>
            <a:off x="1323975" y="3227388"/>
            <a:ext cx="7278688" cy="3060700"/>
          </a:xfrm>
          <a:solidFill>
            <a:srgbClr val="FFFFFF"/>
          </a:solidFill>
          <a:ln>
            <a:solidFill>
              <a:srgbClr val="000000"/>
            </a:solidFill>
            <a:miter lim="800000"/>
            <a:headEnd/>
            <a:tailEnd/>
          </a:ln>
        </p:spPr>
        <p:txBody>
          <a:bodyPr/>
          <a:lstStyle/>
          <a:p>
            <a:pPr eaLnBrk="1" hangingPunct="1"/>
            <a:endParaRPr lang="de-DE"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xml"/><Relationship Id="rId6" Type="http://schemas.openxmlformats.org/officeDocument/2006/relationships/image" Target="../media/image4.png"/><Relationship Id="rId5" Type="http://schemas.openxmlformats.org/officeDocument/2006/relationships/image" Target="../media/image2.jpeg"/><Relationship Id="rId4" Type="http://schemas.openxmlformats.org/officeDocument/2006/relationships/image" Target="../media/image3.jpe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2.jpe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2.jpeg"/></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preserve="1" userDrawn="1">
  <p:cSld name="Titelfolie">
    <p:spTree>
      <p:nvGrpSpPr>
        <p:cNvPr id="1" name=""/>
        <p:cNvGrpSpPr/>
        <p:nvPr/>
      </p:nvGrpSpPr>
      <p:grpSpPr>
        <a:xfrm>
          <a:off x="0" y="0"/>
          <a:ext cx="0" cy="0"/>
          <a:chOff x="0" y="0"/>
          <a:chExt cx="0" cy="0"/>
        </a:xfrm>
      </p:grpSpPr>
      <p:pic>
        <p:nvPicPr>
          <p:cNvPr id="4"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4954" y="5878338"/>
            <a:ext cx="9144000" cy="982663"/>
          </a:xfrm>
          <a:prstGeom prst="rect">
            <a:avLst/>
          </a:prstGeom>
          <a:solidFill>
            <a:srgbClr val="0056AD">
              <a:alpha val="9804"/>
            </a:srgbClr>
          </a:solidFill>
          <a:ln>
            <a:noFill/>
          </a:ln>
          <a:effectLst/>
          <a:extLst/>
        </p:spPr>
      </p:pic>
      <p:pic>
        <p:nvPicPr>
          <p:cNvPr id="5"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0" y="0"/>
            <a:ext cx="9144000" cy="982663"/>
          </a:xfrm>
          <a:prstGeom prst="rect">
            <a:avLst/>
          </a:prstGeom>
          <a:solidFill>
            <a:srgbClr val="0056AD">
              <a:alpha val="9804"/>
            </a:srgbClr>
          </a:solidFill>
          <a:ln>
            <a:noFill/>
          </a:ln>
          <a:effectLst/>
          <a:extLst/>
        </p:spPr>
      </p:pic>
      <p:pic>
        <p:nvPicPr>
          <p:cNvPr id="6" name="Picture 4112" descr="Logo"/>
          <p:cNvPicPr>
            <a:picLocks noChangeAspect="1" noChangeArrowheads="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52450" y="6107113"/>
            <a:ext cx="635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1"/>
          <p:cNvPicPr>
            <a:picLocks noChangeAspect="1"/>
          </p:cNvPicPr>
          <p:nvPr userDrawn="1"/>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13538" y="6153150"/>
            <a:ext cx="1890712"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4"/>
          <p:cNvSpPr txBox="1">
            <a:spLocks noChangeArrowheads="1"/>
          </p:cNvSpPr>
          <p:nvPr userDrawn="1"/>
        </p:nvSpPr>
        <p:spPr bwMode="auto">
          <a:xfrm>
            <a:off x="1674813" y="6059488"/>
            <a:ext cx="762000"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C0DAD88C-590A-489E-A15C-06E29C7FDC28}" type="datetime1">
              <a:rPr lang="de-DE" sz="900" smtClean="0"/>
              <a:pPr>
                <a:defRPr/>
              </a:pPr>
              <a:t>18.09.2017</a:t>
            </a:fld>
            <a:endParaRPr lang="de-DE" sz="900" dirty="0"/>
          </a:p>
        </p:txBody>
      </p:sp>
      <p:sp>
        <p:nvSpPr>
          <p:cNvPr id="9" name="Rectangle 5" descr="test test"/>
          <p:cNvSpPr txBox="1">
            <a:spLocks noChangeArrowheads="1"/>
          </p:cNvSpPr>
          <p:nvPr userDrawn="1"/>
        </p:nvSpPr>
        <p:spPr bwMode="auto">
          <a:xfrm>
            <a:off x="1676400" y="6237288"/>
            <a:ext cx="358140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r>
              <a:rPr lang="de-DE" sz="900" dirty="0" smtClean="0"/>
              <a:t>DIN CERTCO GmbH  | www.dincertco.de</a:t>
            </a:r>
            <a:endParaRPr lang="de-DE" sz="900" dirty="0"/>
          </a:p>
        </p:txBody>
      </p:sp>
      <p:sp>
        <p:nvSpPr>
          <p:cNvPr id="10" name="Rectangle 6"/>
          <p:cNvSpPr txBox="1">
            <a:spLocks noChangeArrowheads="1"/>
          </p:cNvSpPr>
          <p:nvPr userDrawn="1"/>
        </p:nvSpPr>
        <p:spPr bwMode="auto">
          <a:xfrm>
            <a:off x="1576388" y="6453188"/>
            <a:ext cx="2730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ctr"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835A14AD-EB09-4625-898F-77FA43C88D23}" type="slidenum">
              <a:rPr lang="de-DE" sz="900" smtClean="0"/>
              <a:pPr>
                <a:defRPr/>
              </a:pPr>
              <a:t>‹Nr.›</a:t>
            </a:fld>
            <a:endParaRPr lang="de-DE" sz="900" dirty="0"/>
          </a:p>
        </p:txBody>
      </p:sp>
      <p:sp>
        <p:nvSpPr>
          <p:cNvPr id="19" name="Inhaltsplatzhalter 2"/>
          <p:cNvSpPr>
            <a:spLocks noGrp="1"/>
          </p:cNvSpPr>
          <p:nvPr>
            <p:ph idx="1"/>
          </p:nvPr>
        </p:nvSpPr>
        <p:spPr>
          <a:xfrm>
            <a:off x="548738" y="1268760"/>
            <a:ext cx="8055512" cy="4464496"/>
          </a:xfrm>
          <a:prstGeom prst="rect">
            <a:avLst/>
          </a:prstGeom>
        </p:spPr>
        <p:txBody>
          <a:bodyPr>
            <a:normAutofit/>
          </a:bodyPr>
          <a:lstStyle>
            <a:lvl1pPr>
              <a:defRPr sz="1800"/>
            </a:lvl1pPr>
            <a:lvl2pPr marL="541338" indent="-269875">
              <a:buFont typeface="Wingdings 3" panose="05040102010807070707" pitchFamily="18" charset="2"/>
              <a:buChar char=""/>
              <a:defRPr sz="1800"/>
            </a:lvl2pPr>
            <a:lvl3pPr marL="804863" indent="-263525">
              <a:buFont typeface="Arial" panose="020B0604020202020204" pitchFamily="34" charset="0"/>
              <a:buChar char="●"/>
              <a:defRPr sz="1800"/>
            </a:lvl3pPr>
          </a:lstStyle>
          <a:p>
            <a:pPr lvl="0"/>
            <a:r>
              <a:rPr lang="de-DE" noProof="0" dirty="0" smtClean="0"/>
              <a:t>Textmasterformat bearbeiten</a:t>
            </a:r>
          </a:p>
          <a:p>
            <a:pPr lvl="1"/>
            <a:r>
              <a:rPr lang="de-DE" noProof="0" dirty="0" smtClean="0"/>
              <a:t>Zweite Ebene</a:t>
            </a:r>
          </a:p>
          <a:p>
            <a:pPr lvl="2"/>
            <a:r>
              <a:rPr lang="de-DE" noProof="0" dirty="0" smtClean="0"/>
              <a:t>Dritte Ebene</a:t>
            </a:r>
          </a:p>
        </p:txBody>
      </p:sp>
      <p:sp>
        <p:nvSpPr>
          <p:cNvPr id="13" name="Rectangle 2"/>
          <p:cNvSpPr>
            <a:spLocks noGrp="1" noChangeArrowheads="1"/>
          </p:cNvSpPr>
          <p:nvPr>
            <p:ph type="title"/>
          </p:nvPr>
        </p:nvSpPr>
        <p:spPr bwMode="auto">
          <a:xfrm>
            <a:off x="539750" y="0"/>
            <a:ext cx="8050213" cy="89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de-DE" noProof="0" dirty="0" smtClean="0"/>
              <a:t>Titelmasterformat durch Klicken bearbeiten</a:t>
            </a:r>
          </a:p>
        </p:txBody>
      </p:sp>
    </p:spTree>
    <p:extLst>
      <p:ext uri="{BB962C8B-B14F-4D97-AF65-F5344CB8AC3E}">
        <p14:creationId xmlns:p14="http://schemas.microsoft.com/office/powerpoint/2010/main" val="3439428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showMasterPhAnim="0" preserve="1" userDrawn="1">
  <p:cSld name="Beschreibung ohne Titel 2">
    <p:spTree>
      <p:nvGrpSpPr>
        <p:cNvPr id="1" name=""/>
        <p:cNvGrpSpPr/>
        <p:nvPr/>
      </p:nvGrpSpPr>
      <p:grpSpPr>
        <a:xfrm>
          <a:off x="0" y="0"/>
          <a:ext cx="0" cy="0"/>
          <a:chOff x="0" y="0"/>
          <a:chExt cx="0" cy="0"/>
        </a:xfrm>
      </p:grpSpPr>
      <p:pic>
        <p:nvPicPr>
          <p:cNvPr id="6"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4954" y="5878338"/>
            <a:ext cx="9144000" cy="982663"/>
          </a:xfrm>
          <a:prstGeom prst="rect">
            <a:avLst/>
          </a:prstGeom>
          <a:solidFill>
            <a:srgbClr val="0056AD">
              <a:alpha val="9804"/>
            </a:srgbClr>
          </a:solidFill>
          <a:ln>
            <a:noFill/>
          </a:ln>
          <a:effectLst/>
          <a:extLst/>
        </p:spPr>
      </p:pic>
      <p:pic>
        <p:nvPicPr>
          <p:cNvPr id="7"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0" y="0"/>
            <a:ext cx="9144000" cy="982663"/>
          </a:xfrm>
          <a:prstGeom prst="rect">
            <a:avLst/>
          </a:prstGeom>
          <a:solidFill>
            <a:srgbClr val="0056AD">
              <a:alpha val="9804"/>
            </a:srgbClr>
          </a:solidFill>
          <a:ln>
            <a:noFill/>
          </a:ln>
          <a:effectLst/>
          <a:extLst/>
        </p:spPr>
      </p:pic>
      <p:pic>
        <p:nvPicPr>
          <p:cNvPr id="8" name="Picture 4112" descr="Logo"/>
          <p:cNvPicPr>
            <a:picLocks noChangeAspect="1" noChangeArrowheads="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52450" y="6107113"/>
            <a:ext cx="635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1"/>
          <p:cNvPicPr>
            <a:picLocks noChangeAspect="1"/>
          </p:cNvPicPr>
          <p:nvPr userDrawn="1"/>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13538" y="6153150"/>
            <a:ext cx="1890712"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4"/>
          <p:cNvSpPr txBox="1">
            <a:spLocks noChangeArrowheads="1"/>
          </p:cNvSpPr>
          <p:nvPr userDrawn="1"/>
        </p:nvSpPr>
        <p:spPr bwMode="auto">
          <a:xfrm>
            <a:off x="1674813" y="6059488"/>
            <a:ext cx="762000"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C0DAD88C-590A-489E-A15C-06E29C7FDC28}" type="datetime1">
              <a:rPr lang="de-DE" sz="900" smtClean="0"/>
              <a:pPr>
                <a:defRPr/>
              </a:pPr>
              <a:t>18.09.2017</a:t>
            </a:fld>
            <a:endParaRPr lang="de-DE" sz="900" dirty="0"/>
          </a:p>
        </p:txBody>
      </p:sp>
      <p:sp>
        <p:nvSpPr>
          <p:cNvPr id="11" name="Rectangle 5" descr="test test"/>
          <p:cNvSpPr txBox="1">
            <a:spLocks noChangeArrowheads="1"/>
          </p:cNvSpPr>
          <p:nvPr userDrawn="1"/>
        </p:nvSpPr>
        <p:spPr bwMode="auto">
          <a:xfrm>
            <a:off x="1676400" y="6237288"/>
            <a:ext cx="358140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r>
              <a:rPr lang="de-DE" sz="900" dirty="0" smtClean="0"/>
              <a:t>DIN CERTCO GmbH  | www.dincertco.de</a:t>
            </a:r>
            <a:endParaRPr lang="de-DE" sz="900" dirty="0"/>
          </a:p>
        </p:txBody>
      </p:sp>
      <p:sp>
        <p:nvSpPr>
          <p:cNvPr id="13" name="Rectangle 6"/>
          <p:cNvSpPr txBox="1">
            <a:spLocks noChangeArrowheads="1"/>
          </p:cNvSpPr>
          <p:nvPr userDrawn="1"/>
        </p:nvSpPr>
        <p:spPr bwMode="auto">
          <a:xfrm>
            <a:off x="1576388" y="6453188"/>
            <a:ext cx="2730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ctr"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FD80337A-7C9A-4E81-9E96-BBB7ABD8F586}" type="slidenum">
              <a:rPr lang="de-DE" sz="900" smtClean="0"/>
              <a:pPr>
                <a:defRPr/>
              </a:pPr>
              <a:t>‹Nr.›</a:t>
            </a:fld>
            <a:endParaRPr lang="de-DE" sz="900" dirty="0"/>
          </a:p>
        </p:txBody>
      </p:sp>
      <p:sp>
        <p:nvSpPr>
          <p:cNvPr id="12" name="Bildplatzhalter 2"/>
          <p:cNvSpPr>
            <a:spLocks noGrp="1"/>
          </p:cNvSpPr>
          <p:nvPr>
            <p:ph type="pic" idx="1"/>
          </p:nvPr>
        </p:nvSpPr>
        <p:spPr>
          <a:xfrm>
            <a:off x="6084168" y="1268760"/>
            <a:ext cx="2520000" cy="1800000"/>
          </a:xfrm>
          <a:prstGeom prst="rect">
            <a:avLst/>
          </a:prstGeo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3" name="Textplatzhalter 2"/>
          <p:cNvSpPr>
            <a:spLocks noGrp="1"/>
          </p:cNvSpPr>
          <p:nvPr>
            <p:ph type="body" sz="quarter" idx="10"/>
          </p:nvPr>
        </p:nvSpPr>
        <p:spPr>
          <a:xfrm>
            <a:off x="539552" y="1268760"/>
            <a:ext cx="5256386" cy="4464496"/>
          </a:xfrm>
        </p:spPr>
        <p:txBody>
          <a:bodyPr/>
          <a:lstStyle>
            <a:lvl1pPr marL="285750" indent="-285750">
              <a:buFont typeface="Wingdings" pitchFamily="2" charset="2"/>
              <a:buChar char="n"/>
              <a:defRPr sz="1800"/>
            </a:lvl1pPr>
            <a:lvl2pPr>
              <a:defRPr sz="1800"/>
            </a:lvl2pPr>
            <a:lvl3pPr marL="804863" indent="-263525">
              <a:buFont typeface="Arial" panose="020B0604020202020204" pitchFamily="34" charset="0"/>
              <a:buChar char="●"/>
              <a:defRPr sz="1800"/>
            </a:lvl3pPr>
          </a:lstStyle>
          <a:p>
            <a:pPr lvl="0"/>
            <a:r>
              <a:rPr lang="de-DE" noProof="0" dirty="0" smtClean="0"/>
              <a:t>Textmasterformat bearbeiten</a:t>
            </a:r>
          </a:p>
          <a:p>
            <a:pPr lvl="1"/>
            <a:r>
              <a:rPr lang="de-DE" noProof="0" dirty="0" smtClean="0"/>
              <a:t>Zweite Ebene</a:t>
            </a:r>
          </a:p>
          <a:p>
            <a:pPr lvl="2"/>
            <a:r>
              <a:rPr lang="de-DE" noProof="0" dirty="0" smtClean="0"/>
              <a:t>Dritte Ebene</a:t>
            </a:r>
          </a:p>
        </p:txBody>
      </p:sp>
      <p:sp>
        <p:nvSpPr>
          <p:cNvPr id="16" name="Rectangle 2"/>
          <p:cNvSpPr>
            <a:spLocks noGrp="1" noChangeArrowheads="1"/>
          </p:cNvSpPr>
          <p:nvPr>
            <p:ph type="title"/>
          </p:nvPr>
        </p:nvSpPr>
        <p:spPr bwMode="auto">
          <a:xfrm>
            <a:off x="539750" y="0"/>
            <a:ext cx="8050213" cy="89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de-DE" noProof="0" dirty="0" smtClean="0"/>
              <a:t>Titelmasterformat durch Klicken bearbeiten</a:t>
            </a:r>
          </a:p>
        </p:txBody>
      </p:sp>
    </p:spTree>
    <p:extLst>
      <p:ext uri="{BB962C8B-B14F-4D97-AF65-F5344CB8AC3E}">
        <p14:creationId xmlns:p14="http://schemas.microsoft.com/office/powerpoint/2010/main" val="1508728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showMasterPhAnim="0" preserve="1" userDrawn="1">
  <p:cSld name="1_Beschreibung ohne Titel 2">
    <p:spTree>
      <p:nvGrpSpPr>
        <p:cNvPr id="1" name=""/>
        <p:cNvGrpSpPr/>
        <p:nvPr/>
      </p:nvGrpSpPr>
      <p:grpSpPr>
        <a:xfrm>
          <a:off x="0" y="0"/>
          <a:ext cx="0" cy="0"/>
          <a:chOff x="0" y="0"/>
          <a:chExt cx="0" cy="0"/>
        </a:xfrm>
      </p:grpSpPr>
      <p:pic>
        <p:nvPicPr>
          <p:cNvPr id="6"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4954" y="5878338"/>
            <a:ext cx="9144000" cy="982663"/>
          </a:xfrm>
          <a:prstGeom prst="rect">
            <a:avLst/>
          </a:prstGeom>
          <a:solidFill>
            <a:srgbClr val="0056AD">
              <a:alpha val="9804"/>
            </a:srgbClr>
          </a:solidFill>
          <a:ln>
            <a:noFill/>
          </a:ln>
          <a:effectLst/>
          <a:extLst/>
        </p:spPr>
      </p:pic>
      <p:pic>
        <p:nvPicPr>
          <p:cNvPr id="7"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0" y="0"/>
            <a:ext cx="9144000" cy="982663"/>
          </a:xfrm>
          <a:prstGeom prst="rect">
            <a:avLst/>
          </a:prstGeom>
          <a:solidFill>
            <a:srgbClr val="0056AD">
              <a:alpha val="9804"/>
            </a:srgbClr>
          </a:solidFill>
          <a:ln>
            <a:noFill/>
          </a:ln>
          <a:effectLst/>
          <a:extLst/>
        </p:spPr>
      </p:pic>
      <p:pic>
        <p:nvPicPr>
          <p:cNvPr id="8" name="Picture 4112" descr="Logo"/>
          <p:cNvPicPr>
            <a:picLocks noChangeAspect="1" noChangeArrowheads="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52450" y="6107113"/>
            <a:ext cx="635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1"/>
          <p:cNvPicPr>
            <a:picLocks noChangeAspect="1"/>
          </p:cNvPicPr>
          <p:nvPr userDrawn="1"/>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13538" y="6153150"/>
            <a:ext cx="1890712"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4"/>
          <p:cNvSpPr txBox="1">
            <a:spLocks noChangeArrowheads="1"/>
          </p:cNvSpPr>
          <p:nvPr userDrawn="1"/>
        </p:nvSpPr>
        <p:spPr bwMode="auto">
          <a:xfrm>
            <a:off x="1674813" y="6059488"/>
            <a:ext cx="762000"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C0DAD88C-590A-489E-A15C-06E29C7FDC28}" type="datetime1">
              <a:rPr lang="de-DE" sz="900" smtClean="0"/>
              <a:pPr>
                <a:defRPr/>
              </a:pPr>
              <a:t>18.09.2017</a:t>
            </a:fld>
            <a:endParaRPr lang="de-DE" sz="900" dirty="0"/>
          </a:p>
        </p:txBody>
      </p:sp>
      <p:sp>
        <p:nvSpPr>
          <p:cNvPr id="11" name="Rectangle 5" descr="test test"/>
          <p:cNvSpPr txBox="1">
            <a:spLocks noChangeArrowheads="1"/>
          </p:cNvSpPr>
          <p:nvPr userDrawn="1"/>
        </p:nvSpPr>
        <p:spPr bwMode="auto">
          <a:xfrm>
            <a:off x="1676400" y="6237288"/>
            <a:ext cx="358140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r>
              <a:rPr lang="de-DE" sz="900" dirty="0" smtClean="0"/>
              <a:t>DIN CERTCO GmbH  | www.dincertco.de</a:t>
            </a:r>
            <a:endParaRPr lang="de-DE" sz="900" dirty="0"/>
          </a:p>
        </p:txBody>
      </p:sp>
      <p:sp>
        <p:nvSpPr>
          <p:cNvPr id="13" name="Rectangle 6"/>
          <p:cNvSpPr txBox="1">
            <a:spLocks noChangeArrowheads="1"/>
          </p:cNvSpPr>
          <p:nvPr userDrawn="1"/>
        </p:nvSpPr>
        <p:spPr bwMode="auto">
          <a:xfrm>
            <a:off x="1576388" y="6453188"/>
            <a:ext cx="2730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ctr"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FD80337A-7C9A-4E81-9E96-BBB7ABD8F586}" type="slidenum">
              <a:rPr lang="de-DE" sz="900" smtClean="0"/>
              <a:pPr>
                <a:defRPr/>
              </a:pPr>
              <a:t>‹Nr.›</a:t>
            </a:fld>
            <a:endParaRPr lang="de-DE" sz="900" dirty="0"/>
          </a:p>
        </p:txBody>
      </p:sp>
      <p:sp>
        <p:nvSpPr>
          <p:cNvPr id="3" name="Textplatzhalter 2"/>
          <p:cNvSpPr>
            <a:spLocks noGrp="1"/>
          </p:cNvSpPr>
          <p:nvPr>
            <p:ph type="body" sz="quarter" idx="10"/>
          </p:nvPr>
        </p:nvSpPr>
        <p:spPr>
          <a:xfrm>
            <a:off x="539552" y="1268760"/>
            <a:ext cx="5256386" cy="4464496"/>
          </a:xfrm>
        </p:spPr>
        <p:txBody>
          <a:bodyPr/>
          <a:lstStyle>
            <a:lvl1pPr marL="285750" indent="-285750">
              <a:buFont typeface="Wingdings" pitchFamily="2" charset="2"/>
              <a:buChar char="n"/>
              <a:defRPr sz="1800"/>
            </a:lvl1pPr>
            <a:lvl2pPr>
              <a:defRPr sz="1800"/>
            </a:lvl2pPr>
            <a:lvl3pPr marL="804863" indent="-263525">
              <a:buFont typeface="Arial" panose="020B0604020202020204" pitchFamily="34" charset="0"/>
              <a:buChar char="●"/>
              <a:defRPr sz="1800"/>
            </a:lvl3pPr>
          </a:lstStyle>
          <a:p>
            <a:pPr lvl="0"/>
            <a:r>
              <a:rPr lang="de-DE" noProof="0" dirty="0" smtClean="0"/>
              <a:t>Textmasterformat bearbeiten</a:t>
            </a:r>
          </a:p>
          <a:p>
            <a:pPr lvl="1"/>
            <a:r>
              <a:rPr lang="de-DE" noProof="0" dirty="0" smtClean="0"/>
              <a:t>Zweite Ebene</a:t>
            </a:r>
          </a:p>
          <a:p>
            <a:pPr lvl="2"/>
            <a:r>
              <a:rPr lang="de-DE" noProof="0" dirty="0" smtClean="0"/>
              <a:t>Dritte Ebene</a:t>
            </a:r>
          </a:p>
        </p:txBody>
      </p:sp>
      <p:sp>
        <p:nvSpPr>
          <p:cNvPr id="16" name="Rectangle 2"/>
          <p:cNvSpPr>
            <a:spLocks noGrp="1" noChangeArrowheads="1"/>
          </p:cNvSpPr>
          <p:nvPr>
            <p:ph type="title"/>
          </p:nvPr>
        </p:nvSpPr>
        <p:spPr bwMode="auto">
          <a:xfrm>
            <a:off x="539750" y="0"/>
            <a:ext cx="8050213" cy="89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de-DE" noProof="0" dirty="0" smtClean="0"/>
              <a:t>Titelmasterformat durch Klicken bearbeiten</a:t>
            </a:r>
          </a:p>
        </p:txBody>
      </p:sp>
      <p:sp>
        <p:nvSpPr>
          <p:cNvPr id="14" name="Bildplatzhalter 2"/>
          <p:cNvSpPr>
            <a:spLocks noGrp="1"/>
          </p:cNvSpPr>
          <p:nvPr>
            <p:ph type="pic" idx="1"/>
          </p:nvPr>
        </p:nvSpPr>
        <p:spPr>
          <a:xfrm>
            <a:off x="6624448" y="1268960"/>
            <a:ext cx="1980000" cy="1260000"/>
          </a:xfrm>
          <a:prstGeom prst="rect">
            <a:avLst/>
          </a:prstGeo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15" name="Bildplatzhalter 2"/>
          <p:cNvSpPr>
            <a:spLocks noGrp="1"/>
          </p:cNvSpPr>
          <p:nvPr>
            <p:ph type="pic" idx="12"/>
          </p:nvPr>
        </p:nvSpPr>
        <p:spPr>
          <a:xfrm>
            <a:off x="6624448" y="2889080"/>
            <a:ext cx="1980000" cy="1260000"/>
          </a:xfrm>
          <a:prstGeom prst="rect">
            <a:avLst/>
          </a:prstGeo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17" name="Bildplatzhalter 2"/>
          <p:cNvSpPr>
            <a:spLocks noGrp="1"/>
          </p:cNvSpPr>
          <p:nvPr>
            <p:ph type="pic" idx="13"/>
          </p:nvPr>
        </p:nvSpPr>
        <p:spPr>
          <a:xfrm>
            <a:off x="6624448" y="4473256"/>
            <a:ext cx="1980000" cy="1260000"/>
          </a:xfrm>
          <a:prstGeom prst="rect">
            <a:avLst/>
          </a:prstGeo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Tree>
    <p:extLst>
      <p:ext uri="{BB962C8B-B14F-4D97-AF65-F5344CB8AC3E}">
        <p14:creationId xmlns:p14="http://schemas.microsoft.com/office/powerpoint/2010/main" val="15658021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preserve="1" userDrawn="1">
  <p:cSld name="Beschreibung mit Bildern links">
    <p:spTree>
      <p:nvGrpSpPr>
        <p:cNvPr id="1" name=""/>
        <p:cNvGrpSpPr/>
        <p:nvPr/>
      </p:nvGrpSpPr>
      <p:grpSpPr>
        <a:xfrm>
          <a:off x="0" y="0"/>
          <a:ext cx="0" cy="0"/>
          <a:chOff x="0" y="0"/>
          <a:chExt cx="0" cy="0"/>
        </a:xfrm>
      </p:grpSpPr>
      <p:pic>
        <p:nvPicPr>
          <p:cNvPr id="6"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4954" y="5878338"/>
            <a:ext cx="9144000" cy="982663"/>
          </a:xfrm>
          <a:prstGeom prst="rect">
            <a:avLst/>
          </a:prstGeom>
          <a:solidFill>
            <a:srgbClr val="0056AD">
              <a:alpha val="9804"/>
            </a:srgbClr>
          </a:solidFill>
          <a:ln>
            <a:noFill/>
          </a:ln>
          <a:effectLst/>
          <a:extLst/>
        </p:spPr>
      </p:pic>
      <p:pic>
        <p:nvPicPr>
          <p:cNvPr id="7"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0" y="0"/>
            <a:ext cx="9144000" cy="982663"/>
          </a:xfrm>
          <a:prstGeom prst="rect">
            <a:avLst/>
          </a:prstGeom>
          <a:solidFill>
            <a:srgbClr val="0056AD">
              <a:alpha val="9804"/>
            </a:srgbClr>
          </a:solidFill>
          <a:ln>
            <a:noFill/>
          </a:ln>
          <a:effectLst/>
          <a:extLst/>
        </p:spPr>
      </p:pic>
      <p:pic>
        <p:nvPicPr>
          <p:cNvPr id="8" name="Picture 4112" descr="Logo"/>
          <p:cNvPicPr>
            <a:picLocks noChangeAspect="1" noChangeArrowheads="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52450" y="6107113"/>
            <a:ext cx="635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1"/>
          <p:cNvPicPr>
            <a:picLocks noChangeAspect="1"/>
          </p:cNvPicPr>
          <p:nvPr userDrawn="1"/>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13538" y="6153150"/>
            <a:ext cx="1890712"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4"/>
          <p:cNvSpPr txBox="1">
            <a:spLocks noChangeArrowheads="1"/>
          </p:cNvSpPr>
          <p:nvPr userDrawn="1"/>
        </p:nvSpPr>
        <p:spPr bwMode="auto">
          <a:xfrm>
            <a:off x="1674813" y="6059488"/>
            <a:ext cx="762000"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C0DAD88C-590A-489E-A15C-06E29C7FDC28}" type="datetime1">
              <a:rPr lang="de-DE" sz="900" smtClean="0"/>
              <a:pPr>
                <a:defRPr/>
              </a:pPr>
              <a:t>18.09.2017</a:t>
            </a:fld>
            <a:endParaRPr lang="de-DE" sz="900" dirty="0"/>
          </a:p>
        </p:txBody>
      </p:sp>
      <p:sp>
        <p:nvSpPr>
          <p:cNvPr id="11" name="Rectangle 5" descr="test test"/>
          <p:cNvSpPr txBox="1">
            <a:spLocks noChangeArrowheads="1"/>
          </p:cNvSpPr>
          <p:nvPr userDrawn="1"/>
        </p:nvSpPr>
        <p:spPr bwMode="auto">
          <a:xfrm>
            <a:off x="1676400" y="6237288"/>
            <a:ext cx="358140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r>
              <a:rPr lang="de-DE" sz="900" dirty="0" smtClean="0"/>
              <a:t>DIN CERTCO GmbH  | www.dincertco.de</a:t>
            </a:r>
            <a:endParaRPr lang="de-DE" sz="900" dirty="0"/>
          </a:p>
        </p:txBody>
      </p:sp>
      <p:sp>
        <p:nvSpPr>
          <p:cNvPr id="13" name="Rectangle 6"/>
          <p:cNvSpPr txBox="1">
            <a:spLocks noChangeArrowheads="1"/>
          </p:cNvSpPr>
          <p:nvPr userDrawn="1"/>
        </p:nvSpPr>
        <p:spPr bwMode="auto">
          <a:xfrm>
            <a:off x="1576388" y="6453188"/>
            <a:ext cx="2730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ctr"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FD80337A-7C9A-4E81-9E96-BBB7ABD8F586}" type="slidenum">
              <a:rPr lang="de-DE" sz="900" smtClean="0"/>
              <a:pPr>
                <a:defRPr/>
              </a:pPr>
              <a:t>‹Nr.›</a:t>
            </a:fld>
            <a:endParaRPr lang="de-DE" sz="900" dirty="0"/>
          </a:p>
        </p:txBody>
      </p:sp>
      <p:sp>
        <p:nvSpPr>
          <p:cNvPr id="12" name="Bildplatzhalter 2"/>
          <p:cNvSpPr>
            <a:spLocks noGrp="1"/>
          </p:cNvSpPr>
          <p:nvPr>
            <p:ph type="pic" idx="1"/>
          </p:nvPr>
        </p:nvSpPr>
        <p:spPr>
          <a:xfrm>
            <a:off x="539552" y="1268960"/>
            <a:ext cx="2520000" cy="1800000"/>
          </a:xfrm>
          <a:prstGeom prst="rect">
            <a:avLst/>
          </a:prstGeo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3" name="Textplatzhalter 2"/>
          <p:cNvSpPr>
            <a:spLocks noGrp="1"/>
          </p:cNvSpPr>
          <p:nvPr>
            <p:ph type="body" sz="quarter" idx="10"/>
          </p:nvPr>
        </p:nvSpPr>
        <p:spPr>
          <a:xfrm>
            <a:off x="3347864" y="1268760"/>
            <a:ext cx="5256386" cy="2088232"/>
          </a:xfrm>
        </p:spPr>
        <p:txBody>
          <a:bodyPr>
            <a:normAutofit/>
          </a:bodyPr>
          <a:lstStyle>
            <a:lvl1pPr marL="285750" indent="-285750">
              <a:buFont typeface="Wingdings" pitchFamily="2" charset="2"/>
              <a:buChar char="n"/>
              <a:defRPr sz="1800"/>
            </a:lvl1pPr>
            <a:lvl2pPr>
              <a:defRPr sz="1800"/>
            </a:lvl2pPr>
            <a:lvl3pPr marL="804863" indent="-263525">
              <a:buFont typeface="Arial" panose="020B0604020202020204" pitchFamily="34" charset="0"/>
              <a:buChar char="●"/>
              <a:defRPr sz="1800"/>
            </a:lvl3pPr>
          </a:lstStyle>
          <a:p>
            <a:pPr lvl="0"/>
            <a:r>
              <a:rPr lang="de-DE" noProof="0" dirty="0" smtClean="0"/>
              <a:t>Textmasterformat bearbeiten</a:t>
            </a:r>
          </a:p>
          <a:p>
            <a:pPr lvl="1"/>
            <a:r>
              <a:rPr lang="de-DE" noProof="0" dirty="0" smtClean="0"/>
              <a:t>Zweite Ebene</a:t>
            </a:r>
          </a:p>
          <a:p>
            <a:pPr lvl="2"/>
            <a:r>
              <a:rPr lang="de-DE" noProof="0" dirty="0" smtClean="0"/>
              <a:t>Dritte Ebene</a:t>
            </a:r>
          </a:p>
        </p:txBody>
      </p:sp>
      <p:sp>
        <p:nvSpPr>
          <p:cNvPr id="16" name="Rectangle 2"/>
          <p:cNvSpPr>
            <a:spLocks noGrp="1" noChangeArrowheads="1"/>
          </p:cNvSpPr>
          <p:nvPr>
            <p:ph type="title"/>
          </p:nvPr>
        </p:nvSpPr>
        <p:spPr bwMode="auto">
          <a:xfrm>
            <a:off x="539750" y="0"/>
            <a:ext cx="8050213" cy="89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de-DE" noProof="0" dirty="0" smtClean="0"/>
              <a:t>Titelmasterformat durch Klicken bearbeiten</a:t>
            </a:r>
          </a:p>
        </p:txBody>
      </p:sp>
      <p:sp>
        <p:nvSpPr>
          <p:cNvPr id="14" name="Bildplatzhalter 2"/>
          <p:cNvSpPr>
            <a:spLocks noGrp="1"/>
          </p:cNvSpPr>
          <p:nvPr>
            <p:ph type="pic" idx="11"/>
          </p:nvPr>
        </p:nvSpPr>
        <p:spPr>
          <a:xfrm>
            <a:off x="552450" y="3573016"/>
            <a:ext cx="2520000" cy="1800000"/>
          </a:xfrm>
          <a:prstGeom prst="rect">
            <a:avLst/>
          </a:prstGeo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15" name="Textplatzhalter 2"/>
          <p:cNvSpPr>
            <a:spLocks noGrp="1"/>
          </p:cNvSpPr>
          <p:nvPr>
            <p:ph type="body" sz="quarter" idx="12"/>
          </p:nvPr>
        </p:nvSpPr>
        <p:spPr>
          <a:xfrm>
            <a:off x="3340993" y="3573016"/>
            <a:ext cx="5256386" cy="2088232"/>
          </a:xfrm>
        </p:spPr>
        <p:txBody>
          <a:bodyPr>
            <a:normAutofit/>
          </a:bodyPr>
          <a:lstStyle>
            <a:lvl1pPr marL="285750" indent="-285750">
              <a:buFont typeface="Wingdings" pitchFamily="2" charset="2"/>
              <a:buChar char="n"/>
              <a:defRPr sz="1800"/>
            </a:lvl1pPr>
            <a:lvl2pPr>
              <a:defRPr sz="1800"/>
            </a:lvl2pPr>
            <a:lvl3pPr marL="804863" indent="-263525">
              <a:buFont typeface="Arial" panose="020B0604020202020204" pitchFamily="34" charset="0"/>
              <a:buChar char="●"/>
              <a:defRPr sz="1800"/>
            </a:lvl3pPr>
          </a:lstStyle>
          <a:p>
            <a:pPr lvl="0"/>
            <a:r>
              <a:rPr lang="de-DE" noProof="0" dirty="0" smtClean="0"/>
              <a:t>Textmasterformat bearbeiten</a:t>
            </a:r>
          </a:p>
          <a:p>
            <a:pPr lvl="1"/>
            <a:r>
              <a:rPr lang="de-DE" noProof="0" dirty="0" smtClean="0"/>
              <a:t>Zweite Ebene</a:t>
            </a:r>
          </a:p>
          <a:p>
            <a:pPr lvl="2"/>
            <a:r>
              <a:rPr lang="de-DE" noProof="0" dirty="0" smtClean="0"/>
              <a:t>Dritte Ebene</a:t>
            </a:r>
          </a:p>
        </p:txBody>
      </p:sp>
    </p:spTree>
    <p:extLst>
      <p:ext uri="{BB962C8B-B14F-4D97-AF65-F5344CB8AC3E}">
        <p14:creationId xmlns:p14="http://schemas.microsoft.com/office/powerpoint/2010/main" val="19896836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showMasterPhAnim="0" preserve="1" userDrawn="1">
  <p:cSld name="2_Beschreibung mit Bildern links">
    <p:spTree>
      <p:nvGrpSpPr>
        <p:cNvPr id="1" name=""/>
        <p:cNvGrpSpPr/>
        <p:nvPr/>
      </p:nvGrpSpPr>
      <p:grpSpPr>
        <a:xfrm>
          <a:off x="0" y="0"/>
          <a:ext cx="0" cy="0"/>
          <a:chOff x="0" y="0"/>
          <a:chExt cx="0" cy="0"/>
        </a:xfrm>
      </p:grpSpPr>
      <p:pic>
        <p:nvPicPr>
          <p:cNvPr id="6"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4954" y="5878338"/>
            <a:ext cx="9144000" cy="982663"/>
          </a:xfrm>
          <a:prstGeom prst="rect">
            <a:avLst/>
          </a:prstGeom>
          <a:solidFill>
            <a:srgbClr val="0056AD">
              <a:alpha val="9804"/>
            </a:srgbClr>
          </a:solidFill>
          <a:ln>
            <a:noFill/>
          </a:ln>
          <a:effectLst/>
          <a:extLst/>
        </p:spPr>
      </p:pic>
      <p:pic>
        <p:nvPicPr>
          <p:cNvPr id="7"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0" y="0"/>
            <a:ext cx="9144000" cy="982663"/>
          </a:xfrm>
          <a:prstGeom prst="rect">
            <a:avLst/>
          </a:prstGeom>
          <a:solidFill>
            <a:srgbClr val="0056AD">
              <a:alpha val="9804"/>
            </a:srgbClr>
          </a:solidFill>
          <a:ln>
            <a:noFill/>
          </a:ln>
          <a:effectLst/>
          <a:extLst/>
        </p:spPr>
      </p:pic>
      <p:pic>
        <p:nvPicPr>
          <p:cNvPr id="8" name="Picture 4112" descr="Logo"/>
          <p:cNvPicPr>
            <a:picLocks noChangeAspect="1" noChangeArrowheads="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52450" y="6107113"/>
            <a:ext cx="635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1"/>
          <p:cNvPicPr>
            <a:picLocks noChangeAspect="1"/>
          </p:cNvPicPr>
          <p:nvPr userDrawn="1"/>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13538" y="6153150"/>
            <a:ext cx="1890712"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4"/>
          <p:cNvSpPr txBox="1">
            <a:spLocks noChangeArrowheads="1"/>
          </p:cNvSpPr>
          <p:nvPr userDrawn="1"/>
        </p:nvSpPr>
        <p:spPr bwMode="auto">
          <a:xfrm>
            <a:off x="1674813" y="6059488"/>
            <a:ext cx="762000"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C0DAD88C-590A-489E-A15C-06E29C7FDC28}" type="datetime1">
              <a:rPr lang="de-DE" sz="900" smtClean="0"/>
              <a:pPr>
                <a:defRPr/>
              </a:pPr>
              <a:t>18.09.2017</a:t>
            </a:fld>
            <a:endParaRPr lang="de-DE" sz="900" dirty="0"/>
          </a:p>
        </p:txBody>
      </p:sp>
      <p:sp>
        <p:nvSpPr>
          <p:cNvPr id="11" name="Rectangle 5" descr="test test"/>
          <p:cNvSpPr txBox="1">
            <a:spLocks noChangeArrowheads="1"/>
          </p:cNvSpPr>
          <p:nvPr userDrawn="1"/>
        </p:nvSpPr>
        <p:spPr bwMode="auto">
          <a:xfrm>
            <a:off x="1676400" y="6237288"/>
            <a:ext cx="358140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r>
              <a:rPr lang="de-DE" sz="900" dirty="0" smtClean="0"/>
              <a:t>DIN CERTCO GmbH  | www.dincertco.de</a:t>
            </a:r>
            <a:endParaRPr lang="de-DE" sz="900" dirty="0"/>
          </a:p>
        </p:txBody>
      </p:sp>
      <p:sp>
        <p:nvSpPr>
          <p:cNvPr id="13" name="Rectangle 6"/>
          <p:cNvSpPr txBox="1">
            <a:spLocks noChangeArrowheads="1"/>
          </p:cNvSpPr>
          <p:nvPr userDrawn="1"/>
        </p:nvSpPr>
        <p:spPr bwMode="auto">
          <a:xfrm>
            <a:off x="1576388" y="6453188"/>
            <a:ext cx="2730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ctr"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FD80337A-7C9A-4E81-9E96-BBB7ABD8F586}" type="slidenum">
              <a:rPr lang="de-DE" sz="900" smtClean="0"/>
              <a:pPr>
                <a:defRPr/>
              </a:pPr>
              <a:t>‹Nr.›</a:t>
            </a:fld>
            <a:endParaRPr lang="de-DE" sz="900" dirty="0"/>
          </a:p>
        </p:txBody>
      </p:sp>
      <p:sp>
        <p:nvSpPr>
          <p:cNvPr id="12" name="Bildplatzhalter 2"/>
          <p:cNvSpPr>
            <a:spLocks noGrp="1"/>
          </p:cNvSpPr>
          <p:nvPr>
            <p:ph type="pic" idx="1"/>
          </p:nvPr>
        </p:nvSpPr>
        <p:spPr>
          <a:xfrm>
            <a:off x="539552" y="1268960"/>
            <a:ext cx="2520000" cy="1800000"/>
          </a:xfrm>
          <a:prstGeom prst="rect">
            <a:avLst/>
          </a:prstGeo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3" name="Textplatzhalter 2"/>
          <p:cNvSpPr>
            <a:spLocks noGrp="1"/>
          </p:cNvSpPr>
          <p:nvPr>
            <p:ph type="body" sz="quarter" idx="10"/>
          </p:nvPr>
        </p:nvSpPr>
        <p:spPr>
          <a:xfrm>
            <a:off x="3347864" y="1268760"/>
            <a:ext cx="5256386" cy="4392488"/>
          </a:xfrm>
        </p:spPr>
        <p:txBody>
          <a:bodyPr>
            <a:normAutofit/>
          </a:bodyPr>
          <a:lstStyle>
            <a:lvl1pPr marL="285750" indent="-285750">
              <a:buFont typeface="Wingdings" pitchFamily="2" charset="2"/>
              <a:buChar char="n"/>
              <a:defRPr sz="1800"/>
            </a:lvl1pPr>
            <a:lvl2pPr>
              <a:defRPr sz="1800"/>
            </a:lvl2pPr>
            <a:lvl3pPr marL="804863" indent="-263525">
              <a:buFont typeface="Arial" panose="020B0604020202020204" pitchFamily="34" charset="0"/>
              <a:buChar char="●"/>
              <a:defRPr sz="1800"/>
            </a:lvl3pPr>
          </a:lstStyle>
          <a:p>
            <a:pPr lvl="0"/>
            <a:r>
              <a:rPr lang="de-DE" noProof="0" dirty="0" smtClean="0"/>
              <a:t>Textmasterformat bearbeiten</a:t>
            </a:r>
          </a:p>
          <a:p>
            <a:pPr lvl="1"/>
            <a:r>
              <a:rPr lang="de-DE" noProof="0" dirty="0" smtClean="0"/>
              <a:t>Zweite Ebene</a:t>
            </a:r>
          </a:p>
          <a:p>
            <a:pPr lvl="2"/>
            <a:r>
              <a:rPr lang="de-DE" noProof="0" dirty="0" smtClean="0"/>
              <a:t>Dritte Ebene</a:t>
            </a:r>
          </a:p>
        </p:txBody>
      </p:sp>
      <p:sp>
        <p:nvSpPr>
          <p:cNvPr id="16" name="Rectangle 2"/>
          <p:cNvSpPr>
            <a:spLocks noGrp="1" noChangeArrowheads="1"/>
          </p:cNvSpPr>
          <p:nvPr>
            <p:ph type="title"/>
          </p:nvPr>
        </p:nvSpPr>
        <p:spPr bwMode="auto">
          <a:xfrm>
            <a:off x="539750" y="0"/>
            <a:ext cx="8050213" cy="89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de-DE" noProof="0" dirty="0" smtClean="0"/>
              <a:t>Titelmasterformat durch Klicken bearbeiten</a:t>
            </a:r>
          </a:p>
        </p:txBody>
      </p:sp>
      <p:sp>
        <p:nvSpPr>
          <p:cNvPr id="14" name="Bildplatzhalter 2"/>
          <p:cNvSpPr>
            <a:spLocks noGrp="1"/>
          </p:cNvSpPr>
          <p:nvPr>
            <p:ph type="pic" idx="11"/>
          </p:nvPr>
        </p:nvSpPr>
        <p:spPr>
          <a:xfrm>
            <a:off x="552450" y="3573016"/>
            <a:ext cx="2520000" cy="1800000"/>
          </a:xfrm>
          <a:prstGeom prst="rect">
            <a:avLst/>
          </a:prstGeo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Tree>
    <p:extLst>
      <p:ext uri="{BB962C8B-B14F-4D97-AF65-F5344CB8AC3E}">
        <p14:creationId xmlns:p14="http://schemas.microsoft.com/office/powerpoint/2010/main" val="5877112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showMasterPhAnim="0" preserve="1" userDrawn="1">
  <p:cSld name="Beschreibung mit Bildern rechts">
    <p:spTree>
      <p:nvGrpSpPr>
        <p:cNvPr id="1" name=""/>
        <p:cNvGrpSpPr/>
        <p:nvPr/>
      </p:nvGrpSpPr>
      <p:grpSpPr>
        <a:xfrm>
          <a:off x="0" y="0"/>
          <a:ext cx="0" cy="0"/>
          <a:chOff x="0" y="0"/>
          <a:chExt cx="0" cy="0"/>
        </a:xfrm>
      </p:grpSpPr>
      <p:pic>
        <p:nvPicPr>
          <p:cNvPr id="6"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4954" y="5878338"/>
            <a:ext cx="9144000" cy="982663"/>
          </a:xfrm>
          <a:prstGeom prst="rect">
            <a:avLst/>
          </a:prstGeom>
          <a:solidFill>
            <a:srgbClr val="0056AD">
              <a:alpha val="9804"/>
            </a:srgbClr>
          </a:solidFill>
          <a:ln>
            <a:noFill/>
          </a:ln>
          <a:effectLst/>
          <a:extLst/>
        </p:spPr>
      </p:pic>
      <p:pic>
        <p:nvPicPr>
          <p:cNvPr id="7"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0" y="0"/>
            <a:ext cx="9144000" cy="982663"/>
          </a:xfrm>
          <a:prstGeom prst="rect">
            <a:avLst/>
          </a:prstGeom>
          <a:solidFill>
            <a:srgbClr val="0056AD">
              <a:alpha val="9804"/>
            </a:srgbClr>
          </a:solidFill>
          <a:ln>
            <a:noFill/>
          </a:ln>
          <a:effectLst/>
          <a:extLst/>
        </p:spPr>
      </p:pic>
      <p:pic>
        <p:nvPicPr>
          <p:cNvPr id="8" name="Picture 4112" descr="Logo"/>
          <p:cNvPicPr>
            <a:picLocks noChangeAspect="1" noChangeArrowheads="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52450" y="6107113"/>
            <a:ext cx="635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1"/>
          <p:cNvPicPr>
            <a:picLocks noChangeAspect="1"/>
          </p:cNvPicPr>
          <p:nvPr userDrawn="1"/>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13538" y="6153150"/>
            <a:ext cx="1890712"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4"/>
          <p:cNvSpPr txBox="1">
            <a:spLocks noChangeArrowheads="1"/>
          </p:cNvSpPr>
          <p:nvPr userDrawn="1"/>
        </p:nvSpPr>
        <p:spPr bwMode="auto">
          <a:xfrm>
            <a:off x="1674813" y="6059488"/>
            <a:ext cx="762000"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C0DAD88C-590A-489E-A15C-06E29C7FDC28}" type="datetime1">
              <a:rPr lang="de-DE" sz="900" smtClean="0"/>
              <a:pPr>
                <a:defRPr/>
              </a:pPr>
              <a:t>18.09.2017</a:t>
            </a:fld>
            <a:endParaRPr lang="de-DE" sz="900" dirty="0"/>
          </a:p>
        </p:txBody>
      </p:sp>
      <p:sp>
        <p:nvSpPr>
          <p:cNvPr id="11" name="Rectangle 5" descr="test test"/>
          <p:cNvSpPr txBox="1">
            <a:spLocks noChangeArrowheads="1"/>
          </p:cNvSpPr>
          <p:nvPr userDrawn="1"/>
        </p:nvSpPr>
        <p:spPr bwMode="auto">
          <a:xfrm>
            <a:off x="1676400" y="6237288"/>
            <a:ext cx="358140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r>
              <a:rPr lang="de-DE" sz="900" dirty="0" smtClean="0"/>
              <a:t>DIN CERTCO GmbH  | www.dincertco.de</a:t>
            </a:r>
            <a:endParaRPr lang="de-DE" sz="900" dirty="0"/>
          </a:p>
        </p:txBody>
      </p:sp>
      <p:sp>
        <p:nvSpPr>
          <p:cNvPr id="13" name="Rectangle 6"/>
          <p:cNvSpPr txBox="1">
            <a:spLocks noChangeArrowheads="1"/>
          </p:cNvSpPr>
          <p:nvPr userDrawn="1"/>
        </p:nvSpPr>
        <p:spPr bwMode="auto">
          <a:xfrm>
            <a:off x="1576388" y="6453188"/>
            <a:ext cx="2730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ctr"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FD80337A-7C9A-4E81-9E96-BBB7ABD8F586}" type="slidenum">
              <a:rPr lang="de-DE" sz="900" smtClean="0"/>
              <a:pPr>
                <a:defRPr/>
              </a:pPr>
              <a:t>‹Nr.›</a:t>
            </a:fld>
            <a:endParaRPr lang="de-DE" sz="900" dirty="0"/>
          </a:p>
        </p:txBody>
      </p:sp>
      <p:sp>
        <p:nvSpPr>
          <p:cNvPr id="12" name="Bildplatzhalter 2"/>
          <p:cNvSpPr>
            <a:spLocks noGrp="1"/>
          </p:cNvSpPr>
          <p:nvPr>
            <p:ph type="pic" idx="1"/>
          </p:nvPr>
        </p:nvSpPr>
        <p:spPr>
          <a:xfrm>
            <a:off x="6084250" y="1268760"/>
            <a:ext cx="2520000" cy="1800000"/>
          </a:xfrm>
          <a:prstGeom prst="rect">
            <a:avLst/>
          </a:prstGeo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3" name="Textplatzhalter 2"/>
          <p:cNvSpPr>
            <a:spLocks noGrp="1"/>
          </p:cNvSpPr>
          <p:nvPr>
            <p:ph type="body" sz="quarter" idx="10"/>
          </p:nvPr>
        </p:nvSpPr>
        <p:spPr>
          <a:xfrm>
            <a:off x="539552" y="1268760"/>
            <a:ext cx="5256386" cy="2088232"/>
          </a:xfrm>
        </p:spPr>
        <p:txBody>
          <a:bodyPr>
            <a:normAutofit/>
          </a:bodyPr>
          <a:lstStyle>
            <a:lvl1pPr marL="285750" indent="-285750">
              <a:buFont typeface="Wingdings" pitchFamily="2" charset="2"/>
              <a:buChar char="n"/>
              <a:defRPr sz="1800"/>
            </a:lvl1pPr>
            <a:lvl2pPr>
              <a:defRPr sz="1800"/>
            </a:lvl2pPr>
            <a:lvl3pPr marL="804863" indent="-263525">
              <a:buFont typeface="Arial" panose="020B0604020202020204" pitchFamily="34" charset="0"/>
              <a:buChar char="●"/>
              <a:defRPr sz="1800"/>
            </a:lvl3pPr>
          </a:lstStyle>
          <a:p>
            <a:pPr lvl="0"/>
            <a:r>
              <a:rPr lang="de-DE" noProof="0" dirty="0" smtClean="0"/>
              <a:t>Textmasterformat bearbeiten</a:t>
            </a:r>
          </a:p>
          <a:p>
            <a:pPr lvl="1"/>
            <a:r>
              <a:rPr lang="de-DE" noProof="0" dirty="0" smtClean="0"/>
              <a:t>Zweite Ebene</a:t>
            </a:r>
          </a:p>
          <a:p>
            <a:pPr lvl="2"/>
            <a:r>
              <a:rPr lang="de-DE" noProof="0" dirty="0" smtClean="0"/>
              <a:t>Dritte Ebene</a:t>
            </a:r>
          </a:p>
        </p:txBody>
      </p:sp>
      <p:sp>
        <p:nvSpPr>
          <p:cNvPr id="16" name="Rectangle 2"/>
          <p:cNvSpPr>
            <a:spLocks noGrp="1" noChangeArrowheads="1"/>
          </p:cNvSpPr>
          <p:nvPr>
            <p:ph type="title"/>
          </p:nvPr>
        </p:nvSpPr>
        <p:spPr bwMode="auto">
          <a:xfrm>
            <a:off x="539750" y="0"/>
            <a:ext cx="8050213" cy="89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de-DE" noProof="0" dirty="0" smtClean="0"/>
              <a:t>Titelmasterformat durch Klicken bearbeiten</a:t>
            </a:r>
          </a:p>
        </p:txBody>
      </p:sp>
      <p:sp>
        <p:nvSpPr>
          <p:cNvPr id="14" name="Bildplatzhalter 2"/>
          <p:cNvSpPr>
            <a:spLocks noGrp="1"/>
          </p:cNvSpPr>
          <p:nvPr>
            <p:ph type="pic" idx="11"/>
          </p:nvPr>
        </p:nvSpPr>
        <p:spPr>
          <a:xfrm>
            <a:off x="6097148" y="3572816"/>
            <a:ext cx="2520000" cy="1800000"/>
          </a:xfrm>
          <a:prstGeom prst="rect">
            <a:avLst/>
          </a:prstGeo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15" name="Textplatzhalter 2"/>
          <p:cNvSpPr>
            <a:spLocks noGrp="1"/>
          </p:cNvSpPr>
          <p:nvPr>
            <p:ph type="body" sz="quarter" idx="12"/>
          </p:nvPr>
        </p:nvSpPr>
        <p:spPr>
          <a:xfrm>
            <a:off x="539552" y="3573016"/>
            <a:ext cx="5256386" cy="2088232"/>
          </a:xfrm>
        </p:spPr>
        <p:txBody>
          <a:bodyPr>
            <a:normAutofit/>
          </a:bodyPr>
          <a:lstStyle>
            <a:lvl1pPr marL="285750" indent="-285750">
              <a:buFont typeface="Wingdings" pitchFamily="2" charset="2"/>
              <a:buChar char="n"/>
              <a:defRPr sz="1800"/>
            </a:lvl1pPr>
            <a:lvl2pPr>
              <a:defRPr sz="1800"/>
            </a:lvl2pPr>
            <a:lvl3pPr marL="804863" indent="-263525">
              <a:buFont typeface="Arial" panose="020B0604020202020204" pitchFamily="34" charset="0"/>
              <a:buChar char="●"/>
              <a:defRPr sz="1800"/>
            </a:lvl3pPr>
          </a:lstStyle>
          <a:p>
            <a:pPr lvl="0"/>
            <a:r>
              <a:rPr lang="de-DE" noProof="0" dirty="0" smtClean="0"/>
              <a:t>Textmasterformat bearbeiten</a:t>
            </a:r>
          </a:p>
          <a:p>
            <a:pPr lvl="1"/>
            <a:r>
              <a:rPr lang="de-DE" noProof="0" dirty="0" smtClean="0"/>
              <a:t>Zweite Ebene</a:t>
            </a:r>
          </a:p>
          <a:p>
            <a:pPr lvl="2"/>
            <a:r>
              <a:rPr lang="de-DE" noProof="0" dirty="0" smtClean="0"/>
              <a:t>Dritte Ebene</a:t>
            </a:r>
          </a:p>
        </p:txBody>
      </p:sp>
    </p:spTree>
    <p:extLst>
      <p:ext uri="{BB962C8B-B14F-4D97-AF65-F5344CB8AC3E}">
        <p14:creationId xmlns:p14="http://schemas.microsoft.com/office/powerpoint/2010/main" val="13822073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showMasterPhAnim="0" preserve="1" userDrawn="1">
  <p:cSld name="2_Beschreibung mit Bildern rechts">
    <p:spTree>
      <p:nvGrpSpPr>
        <p:cNvPr id="1" name=""/>
        <p:cNvGrpSpPr/>
        <p:nvPr/>
      </p:nvGrpSpPr>
      <p:grpSpPr>
        <a:xfrm>
          <a:off x="0" y="0"/>
          <a:ext cx="0" cy="0"/>
          <a:chOff x="0" y="0"/>
          <a:chExt cx="0" cy="0"/>
        </a:xfrm>
      </p:grpSpPr>
      <p:pic>
        <p:nvPicPr>
          <p:cNvPr id="6"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4954" y="5878338"/>
            <a:ext cx="9144000" cy="982663"/>
          </a:xfrm>
          <a:prstGeom prst="rect">
            <a:avLst/>
          </a:prstGeom>
          <a:solidFill>
            <a:srgbClr val="0056AD">
              <a:alpha val="9804"/>
            </a:srgbClr>
          </a:solidFill>
          <a:ln>
            <a:noFill/>
          </a:ln>
          <a:effectLst/>
          <a:extLst/>
        </p:spPr>
      </p:pic>
      <p:pic>
        <p:nvPicPr>
          <p:cNvPr id="7"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0" y="0"/>
            <a:ext cx="9144000" cy="982663"/>
          </a:xfrm>
          <a:prstGeom prst="rect">
            <a:avLst/>
          </a:prstGeom>
          <a:solidFill>
            <a:srgbClr val="0056AD">
              <a:alpha val="9804"/>
            </a:srgbClr>
          </a:solidFill>
          <a:ln>
            <a:noFill/>
          </a:ln>
          <a:effectLst/>
          <a:extLst/>
        </p:spPr>
      </p:pic>
      <p:pic>
        <p:nvPicPr>
          <p:cNvPr id="8" name="Picture 4112" descr="Logo"/>
          <p:cNvPicPr>
            <a:picLocks noChangeAspect="1" noChangeArrowheads="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52450" y="6107113"/>
            <a:ext cx="635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1"/>
          <p:cNvPicPr>
            <a:picLocks noChangeAspect="1"/>
          </p:cNvPicPr>
          <p:nvPr userDrawn="1"/>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13538" y="6153150"/>
            <a:ext cx="1890712"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4"/>
          <p:cNvSpPr txBox="1">
            <a:spLocks noChangeArrowheads="1"/>
          </p:cNvSpPr>
          <p:nvPr userDrawn="1"/>
        </p:nvSpPr>
        <p:spPr bwMode="auto">
          <a:xfrm>
            <a:off x="1674813" y="6059488"/>
            <a:ext cx="762000"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C0DAD88C-590A-489E-A15C-06E29C7FDC28}" type="datetime1">
              <a:rPr lang="de-DE" sz="900" smtClean="0"/>
              <a:pPr>
                <a:defRPr/>
              </a:pPr>
              <a:t>18.09.2017</a:t>
            </a:fld>
            <a:endParaRPr lang="de-DE" sz="900" dirty="0"/>
          </a:p>
        </p:txBody>
      </p:sp>
      <p:sp>
        <p:nvSpPr>
          <p:cNvPr id="11" name="Rectangle 5" descr="test test"/>
          <p:cNvSpPr txBox="1">
            <a:spLocks noChangeArrowheads="1"/>
          </p:cNvSpPr>
          <p:nvPr userDrawn="1"/>
        </p:nvSpPr>
        <p:spPr bwMode="auto">
          <a:xfrm>
            <a:off x="1676400" y="6237288"/>
            <a:ext cx="358140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r>
              <a:rPr lang="de-DE" sz="900" dirty="0" smtClean="0"/>
              <a:t>DIN CERTCO GmbH  | www.dincertco.de</a:t>
            </a:r>
            <a:endParaRPr lang="de-DE" sz="900" dirty="0"/>
          </a:p>
        </p:txBody>
      </p:sp>
      <p:sp>
        <p:nvSpPr>
          <p:cNvPr id="13" name="Rectangle 6"/>
          <p:cNvSpPr txBox="1">
            <a:spLocks noChangeArrowheads="1"/>
          </p:cNvSpPr>
          <p:nvPr userDrawn="1"/>
        </p:nvSpPr>
        <p:spPr bwMode="auto">
          <a:xfrm>
            <a:off x="1576388" y="6453188"/>
            <a:ext cx="2730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ctr"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FD80337A-7C9A-4E81-9E96-BBB7ABD8F586}" type="slidenum">
              <a:rPr lang="de-DE" sz="900" smtClean="0"/>
              <a:pPr>
                <a:defRPr/>
              </a:pPr>
              <a:t>‹Nr.›</a:t>
            </a:fld>
            <a:endParaRPr lang="de-DE" sz="900" dirty="0"/>
          </a:p>
        </p:txBody>
      </p:sp>
      <p:sp>
        <p:nvSpPr>
          <p:cNvPr id="12" name="Bildplatzhalter 2"/>
          <p:cNvSpPr>
            <a:spLocks noGrp="1"/>
          </p:cNvSpPr>
          <p:nvPr>
            <p:ph type="pic" idx="1"/>
          </p:nvPr>
        </p:nvSpPr>
        <p:spPr>
          <a:xfrm>
            <a:off x="6084250" y="1268760"/>
            <a:ext cx="2520000" cy="1800000"/>
          </a:xfrm>
          <a:prstGeom prst="rect">
            <a:avLst/>
          </a:prstGeo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3" name="Textplatzhalter 2"/>
          <p:cNvSpPr>
            <a:spLocks noGrp="1"/>
          </p:cNvSpPr>
          <p:nvPr>
            <p:ph type="body" sz="quarter" idx="10"/>
          </p:nvPr>
        </p:nvSpPr>
        <p:spPr>
          <a:xfrm>
            <a:off x="539552" y="1268760"/>
            <a:ext cx="5256386" cy="4392488"/>
          </a:xfrm>
        </p:spPr>
        <p:txBody>
          <a:bodyPr>
            <a:normAutofit/>
          </a:bodyPr>
          <a:lstStyle>
            <a:lvl1pPr marL="285750" indent="-285750">
              <a:buFont typeface="Wingdings" pitchFamily="2" charset="2"/>
              <a:buChar char="n"/>
              <a:defRPr sz="1800"/>
            </a:lvl1pPr>
            <a:lvl2pPr>
              <a:defRPr sz="1800"/>
            </a:lvl2pPr>
            <a:lvl3pPr marL="804863" indent="-263525">
              <a:buFont typeface="Arial" panose="020B0604020202020204" pitchFamily="34" charset="0"/>
              <a:buChar char="●"/>
              <a:defRPr sz="1800"/>
            </a:lvl3pPr>
          </a:lstStyle>
          <a:p>
            <a:pPr lvl="0"/>
            <a:r>
              <a:rPr lang="de-DE" noProof="0" dirty="0" smtClean="0"/>
              <a:t>Textmasterformat bearbeiten</a:t>
            </a:r>
          </a:p>
          <a:p>
            <a:pPr lvl="1"/>
            <a:r>
              <a:rPr lang="de-DE" noProof="0" dirty="0" smtClean="0"/>
              <a:t>Zweite Ebene</a:t>
            </a:r>
          </a:p>
          <a:p>
            <a:pPr lvl="2"/>
            <a:r>
              <a:rPr lang="de-DE" noProof="0" dirty="0" smtClean="0"/>
              <a:t>Dritte Ebene</a:t>
            </a:r>
          </a:p>
        </p:txBody>
      </p:sp>
      <p:sp>
        <p:nvSpPr>
          <p:cNvPr id="16" name="Rectangle 2"/>
          <p:cNvSpPr>
            <a:spLocks noGrp="1" noChangeArrowheads="1"/>
          </p:cNvSpPr>
          <p:nvPr>
            <p:ph type="title"/>
          </p:nvPr>
        </p:nvSpPr>
        <p:spPr bwMode="auto">
          <a:xfrm>
            <a:off x="539750" y="0"/>
            <a:ext cx="8050213" cy="89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de-DE" noProof="0" dirty="0" smtClean="0"/>
              <a:t>Titelmasterformat durch Klicken bearbeiten</a:t>
            </a:r>
          </a:p>
        </p:txBody>
      </p:sp>
      <p:sp>
        <p:nvSpPr>
          <p:cNvPr id="14" name="Bildplatzhalter 2"/>
          <p:cNvSpPr>
            <a:spLocks noGrp="1"/>
          </p:cNvSpPr>
          <p:nvPr>
            <p:ph type="pic" idx="11"/>
          </p:nvPr>
        </p:nvSpPr>
        <p:spPr>
          <a:xfrm>
            <a:off x="6097148" y="3572816"/>
            <a:ext cx="2520000" cy="1800000"/>
          </a:xfrm>
          <a:prstGeom prst="rect">
            <a:avLst/>
          </a:prstGeo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Tree>
    <p:extLst>
      <p:ext uri="{BB962C8B-B14F-4D97-AF65-F5344CB8AC3E}">
        <p14:creationId xmlns:p14="http://schemas.microsoft.com/office/powerpoint/2010/main" val="31263799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548540" y="1268760"/>
            <a:ext cx="8055908" cy="4464496"/>
          </a:xfrm>
          <a:prstGeom prst="rect">
            <a:avLst/>
          </a:prstGeom>
        </p:spPr>
        <p:txBody>
          <a:bodyPr>
            <a:normAutofit/>
          </a:bodyPr>
          <a:lstStyle>
            <a:lvl1pPr>
              <a:defRPr sz="1800"/>
            </a:lvl1pPr>
            <a:lvl2pPr marL="541338" indent="-269875">
              <a:buFont typeface="Wingdings 3" panose="05040102010807070707" pitchFamily="18" charset="2"/>
              <a:buChar char=""/>
              <a:defRPr sz="1800"/>
            </a:lvl2pPr>
            <a:lvl3pPr marL="804863" indent="-263525">
              <a:buFont typeface="Arial" panose="020B0604020202020204" pitchFamily="34" charset="0"/>
              <a:buChar char="●"/>
              <a:defRPr sz="1800"/>
            </a:lvl3pPr>
          </a:lstStyle>
          <a:p>
            <a:pPr lvl="0"/>
            <a:r>
              <a:rPr lang="de-DE" noProof="0" dirty="0" smtClean="0"/>
              <a:t>Textmasterformat bearbeiten</a:t>
            </a:r>
          </a:p>
          <a:p>
            <a:pPr lvl="1"/>
            <a:r>
              <a:rPr lang="de-DE" noProof="0" dirty="0" smtClean="0"/>
              <a:t>Zweite Ebene</a:t>
            </a:r>
          </a:p>
          <a:p>
            <a:pPr lvl="2"/>
            <a:r>
              <a:rPr lang="de-DE" noProof="0" dirty="0" smtClean="0"/>
              <a:t>Dritte Ebene</a:t>
            </a:r>
          </a:p>
        </p:txBody>
      </p:sp>
      <p:sp>
        <p:nvSpPr>
          <p:cNvPr id="6" name="Rectangle 2"/>
          <p:cNvSpPr>
            <a:spLocks noGrp="1" noChangeArrowheads="1"/>
          </p:cNvSpPr>
          <p:nvPr>
            <p:ph type="title"/>
          </p:nvPr>
        </p:nvSpPr>
        <p:spPr bwMode="auto">
          <a:xfrm>
            <a:off x="539750" y="0"/>
            <a:ext cx="8050213" cy="89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de-DE" noProof="0" dirty="0" smtClean="0"/>
              <a:t>Titelmasterformat durch Klicken bearbeiten</a:t>
            </a:r>
          </a:p>
        </p:txBody>
      </p:sp>
    </p:spTree>
    <p:extLst>
      <p:ext uri="{BB962C8B-B14F-4D97-AF65-F5344CB8AC3E}">
        <p14:creationId xmlns:p14="http://schemas.microsoft.com/office/powerpoint/2010/main" val="39945453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550374" y="1268760"/>
            <a:ext cx="3877610" cy="4464496"/>
          </a:xfrm>
          <a:prstGeom prst="rect">
            <a:avLst/>
          </a:prstGeom>
        </p:spPr>
        <p:txBody>
          <a:bodyPr>
            <a:normAutofit/>
          </a:bodyPr>
          <a:lstStyle>
            <a:lvl1pPr>
              <a:defRPr sz="1800"/>
            </a:lvl1pPr>
            <a:lvl2pPr marL="541338" indent="-269875">
              <a:buFont typeface="Wingdings 3" panose="05040102010807070707" pitchFamily="18" charset="2"/>
              <a:buChar char=""/>
              <a:defRPr sz="1800"/>
            </a:lvl2pPr>
            <a:lvl3pPr marL="804863" indent="-263525">
              <a:buFont typeface="Arial" panose="020B0604020202020204" pitchFamily="34" charset="0"/>
              <a:buChar char="●"/>
              <a:defRPr sz="1800"/>
            </a:lvl3pPr>
            <a:lvl4pPr>
              <a:defRPr sz="1800"/>
            </a:lvl4pPr>
            <a:lvl5pPr>
              <a:defRPr sz="1800"/>
            </a:lvl5pPr>
            <a:lvl6pPr>
              <a:defRPr sz="1800"/>
            </a:lvl6pPr>
            <a:lvl7pPr>
              <a:defRPr sz="1800"/>
            </a:lvl7pPr>
            <a:lvl8pPr>
              <a:defRPr sz="1800"/>
            </a:lvl8pPr>
            <a:lvl9pPr>
              <a:defRPr sz="1800"/>
            </a:lvl9pPr>
          </a:lstStyle>
          <a:p>
            <a:pPr lvl="0"/>
            <a:r>
              <a:rPr lang="de-DE" noProof="0" dirty="0" smtClean="0"/>
              <a:t>Textmasterformat bearbeiten</a:t>
            </a:r>
          </a:p>
          <a:p>
            <a:pPr lvl="1"/>
            <a:r>
              <a:rPr lang="de-DE" noProof="0" dirty="0" smtClean="0"/>
              <a:t>Zweite Ebene</a:t>
            </a:r>
          </a:p>
          <a:p>
            <a:pPr lvl="2"/>
            <a:r>
              <a:rPr lang="de-DE" noProof="0" dirty="0" smtClean="0"/>
              <a:t>Dritte Ebene</a:t>
            </a:r>
          </a:p>
        </p:txBody>
      </p:sp>
      <p:sp>
        <p:nvSpPr>
          <p:cNvPr id="4" name="Inhaltsplatzhalter 3"/>
          <p:cNvSpPr>
            <a:spLocks noGrp="1"/>
          </p:cNvSpPr>
          <p:nvPr>
            <p:ph sz="half" idx="2"/>
          </p:nvPr>
        </p:nvSpPr>
        <p:spPr>
          <a:xfrm>
            <a:off x="4716016" y="1268760"/>
            <a:ext cx="3888432" cy="4464496"/>
          </a:xfrm>
          <a:prstGeom prst="rect">
            <a:avLst/>
          </a:prstGeom>
        </p:spPr>
        <p:txBody>
          <a:bodyPr>
            <a:normAutofit/>
          </a:bodyPr>
          <a:lstStyle>
            <a:lvl1pPr>
              <a:defRPr sz="1800"/>
            </a:lvl1pPr>
            <a:lvl2pPr marL="541338" indent="-269875">
              <a:buFont typeface="Wingdings 3" panose="05040102010807070707" pitchFamily="18" charset="2"/>
              <a:buChar char=""/>
              <a:defRPr sz="1800"/>
            </a:lvl2pPr>
            <a:lvl3pPr marL="804863" indent="-263525">
              <a:buFont typeface="Arial" panose="020B0604020202020204" pitchFamily="34" charset="0"/>
              <a:buChar char="●"/>
              <a:defRPr sz="1800"/>
            </a:lvl3pPr>
            <a:lvl4pPr>
              <a:defRPr sz="1800"/>
            </a:lvl4pPr>
            <a:lvl5pPr>
              <a:defRPr sz="1800"/>
            </a:lvl5pPr>
            <a:lvl6pPr>
              <a:defRPr sz="1800"/>
            </a:lvl6pPr>
            <a:lvl7pPr>
              <a:defRPr sz="1800"/>
            </a:lvl7pPr>
            <a:lvl8pPr>
              <a:defRPr sz="1800"/>
            </a:lvl8pPr>
            <a:lvl9pPr>
              <a:defRPr sz="1800"/>
            </a:lvl9pPr>
          </a:lstStyle>
          <a:p>
            <a:pPr lvl="0"/>
            <a:r>
              <a:rPr lang="de-DE" noProof="0" dirty="0" smtClean="0"/>
              <a:t>Textmasterformat bearbeiten</a:t>
            </a:r>
          </a:p>
          <a:p>
            <a:pPr lvl="1"/>
            <a:r>
              <a:rPr lang="de-DE" noProof="0" dirty="0" smtClean="0"/>
              <a:t>Zweite Ebene</a:t>
            </a:r>
          </a:p>
          <a:p>
            <a:pPr lvl="2"/>
            <a:r>
              <a:rPr lang="de-DE" noProof="0" dirty="0" smtClean="0"/>
              <a:t>Dritte Ebene</a:t>
            </a:r>
          </a:p>
        </p:txBody>
      </p:sp>
      <p:sp>
        <p:nvSpPr>
          <p:cNvPr id="7" name="Rectangle 2"/>
          <p:cNvSpPr>
            <a:spLocks noGrp="1" noChangeArrowheads="1"/>
          </p:cNvSpPr>
          <p:nvPr>
            <p:ph type="title"/>
          </p:nvPr>
        </p:nvSpPr>
        <p:spPr bwMode="auto">
          <a:xfrm>
            <a:off x="539750" y="0"/>
            <a:ext cx="8050213" cy="89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de-DE" noProof="0" dirty="0" smtClean="0"/>
              <a:t>Titelmasterformat durch Klicken bearbeiten</a:t>
            </a:r>
          </a:p>
        </p:txBody>
      </p:sp>
    </p:spTree>
    <p:extLst>
      <p:ext uri="{BB962C8B-B14F-4D97-AF65-F5344CB8AC3E}">
        <p14:creationId xmlns:p14="http://schemas.microsoft.com/office/powerpoint/2010/main" val="19908829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531812" y="1277070"/>
            <a:ext cx="3896172" cy="495746"/>
          </a:xfrm>
          <a:prstGeom prst="rect">
            <a:avLst/>
          </a:prstGeom>
        </p:spPr>
        <p:txBody>
          <a:bodyPr>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noProof="0" dirty="0" smtClean="0"/>
              <a:t>Textmasterformat bearbeiten</a:t>
            </a:r>
          </a:p>
        </p:txBody>
      </p:sp>
      <p:sp>
        <p:nvSpPr>
          <p:cNvPr id="4" name="Inhaltsplatzhalter 3"/>
          <p:cNvSpPr>
            <a:spLocks noGrp="1"/>
          </p:cNvSpPr>
          <p:nvPr>
            <p:ph sz="half" idx="2"/>
          </p:nvPr>
        </p:nvSpPr>
        <p:spPr>
          <a:xfrm>
            <a:off x="531812" y="1916832"/>
            <a:ext cx="3896172" cy="3807272"/>
          </a:xfrm>
          <a:prstGeom prst="rect">
            <a:avLst/>
          </a:prstGeom>
        </p:spPr>
        <p:txBody>
          <a:bodyPr>
            <a:normAutofit/>
          </a:bodyPr>
          <a:lstStyle>
            <a:lvl1pPr>
              <a:defRPr sz="1800"/>
            </a:lvl1pPr>
            <a:lvl2pPr marL="541338" indent="-269875">
              <a:buFont typeface="Wingdings 3" panose="05040102010807070707" pitchFamily="18" charset="2"/>
              <a:buChar char=""/>
              <a:defRPr sz="1800"/>
            </a:lvl2pPr>
            <a:lvl3pPr marL="804863" indent="-263525">
              <a:buFont typeface="Arial" panose="020B0604020202020204" pitchFamily="34" charset="0"/>
              <a:buChar char="●"/>
              <a:defRPr sz="1800"/>
            </a:lvl3pPr>
            <a:lvl4pPr>
              <a:defRPr sz="1600"/>
            </a:lvl4pPr>
            <a:lvl5pPr>
              <a:defRPr sz="1600"/>
            </a:lvl5pPr>
            <a:lvl6pPr>
              <a:defRPr sz="1600"/>
            </a:lvl6pPr>
            <a:lvl7pPr>
              <a:defRPr sz="1600"/>
            </a:lvl7pPr>
            <a:lvl8pPr>
              <a:defRPr sz="1600"/>
            </a:lvl8pPr>
            <a:lvl9pPr>
              <a:defRPr sz="1600"/>
            </a:lvl9pPr>
          </a:lstStyle>
          <a:p>
            <a:pPr lvl="0"/>
            <a:r>
              <a:rPr lang="de-DE" noProof="0" dirty="0" smtClean="0"/>
              <a:t>Textmasterformat bearbeiten</a:t>
            </a:r>
          </a:p>
          <a:p>
            <a:pPr lvl="1"/>
            <a:r>
              <a:rPr lang="de-DE" noProof="0" dirty="0" smtClean="0"/>
              <a:t>Zweite Ebene</a:t>
            </a:r>
          </a:p>
          <a:p>
            <a:pPr lvl="2"/>
            <a:r>
              <a:rPr lang="de-DE" noProof="0" dirty="0" smtClean="0"/>
              <a:t>Dritte Ebene</a:t>
            </a:r>
          </a:p>
        </p:txBody>
      </p:sp>
      <p:sp>
        <p:nvSpPr>
          <p:cNvPr id="5" name="Textplatzhalter 4"/>
          <p:cNvSpPr>
            <a:spLocks noGrp="1"/>
          </p:cNvSpPr>
          <p:nvPr>
            <p:ph type="body" sz="quarter" idx="3"/>
          </p:nvPr>
        </p:nvSpPr>
        <p:spPr>
          <a:xfrm>
            <a:off x="4716016" y="1277070"/>
            <a:ext cx="3888432" cy="495746"/>
          </a:xfrm>
          <a:prstGeom prst="rect">
            <a:avLst/>
          </a:prstGeom>
        </p:spPr>
        <p:txBody>
          <a:bodyPr>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noProof="0" dirty="0" smtClean="0"/>
              <a:t>Textmasterformat bearbeiten</a:t>
            </a:r>
          </a:p>
        </p:txBody>
      </p:sp>
      <p:sp>
        <p:nvSpPr>
          <p:cNvPr id="6" name="Inhaltsplatzhalter 5"/>
          <p:cNvSpPr>
            <a:spLocks noGrp="1"/>
          </p:cNvSpPr>
          <p:nvPr>
            <p:ph sz="quarter" idx="4"/>
          </p:nvPr>
        </p:nvSpPr>
        <p:spPr>
          <a:xfrm>
            <a:off x="4716016" y="1916832"/>
            <a:ext cx="3888432" cy="3799490"/>
          </a:xfrm>
          <a:prstGeom prst="rect">
            <a:avLst/>
          </a:prstGeom>
        </p:spPr>
        <p:txBody>
          <a:bodyPr>
            <a:normAutofit/>
          </a:bodyPr>
          <a:lstStyle>
            <a:lvl1pPr>
              <a:defRPr sz="1800"/>
            </a:lvl1pPr>
            <a:lvl2pPr marL="541338" indent="-269875">
              <a:buFont typeface="Wingdings 3" panose="05040102010807070707" pitchFamily="18" charset="2"/>
              <a:buChar char=""/>
              <a:defRPr sz="1800"/>
            </a:lvl2pPr>
            <a:lvl3pPr marL="804863" indent="-263525">
              <a:buFont typeface="Arial" panose="020B0604020202020204" pitchFamily="34" charset="0"/>
              <a:buChar char="●"/>
              <a:defRPr sz="1800"/>
            </a:lvl3pPr>
            <a:lvl4pPr>
              <a:defRPr sz="1600"/>
            </a:lvl4pPr>
            <a:lvl5pPr>
              <a:defRPr sz="1600"/>
            </a:lvl5pPr>
            <a:lvl6pPr>
              <a:defRPr sz="1600"/>
            </a:lvl6pPr>
            <a:lvl7pPr>
              <a:defRPr sz="1600"/>
            </a:lvl7pPr>
            <a:lvl8pPr>
              <a:defRPr sz="1600"/>
            </a:lvl8pPr>
            <a:lvl9pPr>
              <a:defRPr sz="1600"/>
            </a:lvl9pPr>
          </a:lstStyle>
          <a:p>
            <a:pPr lvl="0"/>
            <a:r>
              <a:rPr lang="de-DE" noProof="0" dirty="0" smtClean="0"/>
              <a:t>Textmasterformat bearbeiten</a:t>
            </a:r>
          </a:p>
          <a:p>
            <a:pPr lvl="1"/>
            <a:r>
              <a:rPr lang="de-DE" noProof="0" dirty="0" smtClean="0"/>
              <a:t>Zweite Ebene</a:t>
            </a:r>
          </a:p>
          <a:p>
            <a:pPr lvl="2"/>
            <a:r>
              <a:rPr lang="de-DE" noProof="0" dirty="0" smtClean="0"/>
              <a:t>Dritte Ebene</a:t>
            </a:r>
          </a:p>
        </p:txBody>
      </p:sp>
      <p:sp>
        <p:nvSpPr>
          <p:cNvPr id="9" name="Rectangle 2"/>
          <p:cNvSpPr>
            <a:spLocks noGrp="1" noChangeArrowheads="1"/>
          </p:cNvSpPr>
          <p:nvPr>
            <p:ph type="title"/>
          </p:nvPr>
        </p:nvSpPr>
        <p:spPr bwMode="auto">
          <a:xfrm>
            <a:off x="539750" y="0"/>
            <a:ext cx="8050213" cy="89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de-DE" noProof="0" dirty="0" smtClean="0"/>
              <a:t>Titelmasterformat durch Klicken bearbeiten</a:t>
            </a:r>
          </a:p>
        </p:txBody>
      </p:sp>
    </p:spTree>
    <p:extLst>
      <p:ext uri="{BB962C8B-B14F-4D97-AF65-F5344CB8AC3E}">
        <p14:creationId xmlns:p14="http://schemas.microsoft.com/office/powerpoint/2010/main" val="38841356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ild mit Überschrift">
    <p:spTree>
      <p:nvGrpSpPr>
        <p:cNvPr id="1" name=""/>
        <p:cNvGrpSpPr/>
        <p:nvPr/>
      </p:nvGrpSpPr>
      <p:grpSpPr>
        <a:xfrm>
          <a:off x="0" y="0"/>
          <a:ext cx="0" cy="0"/>
          <a:chOff x="0" y="0"/>
          <a:chExt cx="0" cy="0"/>
        </a:xfrm>
      </p:grpSpPr>
      <p:pic>
        <p:nvPicPr>
          <p:cNvPr id="5"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1115616" y="5229200"/>
            <a:ext cx="6912768" cy="504056"/>
          </a:xfrm>
          <a:prstGeom prst="rect">
            <a:avLst/>
          </a:prstGeom>
          <a:solidFill>
            <a:srgbClr val="0056AD">
              <a:alpha val="9804"/>
            </a:srgbClr>
          </a:solidFill>
          <a:ln>
            <a:noFill/>
          </a:ln>
          <a:effectLst/>
          <a:extLst/>
        </p:spPr>
      </p:pic>
      <p:sp>
        <p:nvSpPr>
          <p:cNvPr id="3" name="Bildplatzhalter 2"/>
          <p:cNvSpPr>
            <a:spLocks noGrp="1"/>
          </p:cNvSpPr>
          <p:nvPr>
            <p:ph type="pic" idx="1"/>
          </p:nvPr>
        </p:nvSpPr>
        <p:spPr>
          <a:xfrm>
            <a:off x="1115616" y="1268760"/>
            <a:ext cx="6912768" cy="3898776"/>
          </a:xfrm>
          <a:prstGeom prst="rect">
            <a:avLst/>
          </a:prstGeo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4" name="Textplatzhalter 3"/>
          <p:cNvSpPr>
            <a:spLocks noGrp="1"/>
          </p:cNvSpPr>
          <p:nvPr>
            <p:ph type="body" sz="half" idx="2"/>
          </p:nvPr>
        </p:nvSpPr>
        <p:spPr>
          <a:xfrm>
            <a:off x="1115616" y="5229200"/>
            <a:ext cx="6912768" cy="504056"/>
          </a:xfrm>
          <a:prstGeom prst="rect">
            <a:avLst/>
          </a:prstGeom>
        </p:spPr>
        <p:txBody>
          <a:bodyPr anchor="ctr" anchorCtr="1">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noProof="0" dirty="0" smtClean="0"/>
              <a:t>Textmasterformat bearbeiten</a:t>
            </a:r>
          </a:p>
        </p:txBody>
      </p:sp>
      <p:sp>
        <p:nvSpPr>
          <p:cNvPr id="7" name="Rectangle 2"/>
          <p:cNvSpPr>
            <a:spLocks noGrp="1" noChangeArrowheads="1"/>
          </p:cNvSpPr>
          <p:nvPr>
            <p:ph type="title"/>
          </p:nvPr>
        </p:nvSpPr>
        <p:spPr bwMode="auto">
          <a:xfrm>
            <a:off x="539750" y="0"/>
            <a:ext cx="8050213" cy="89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de-DE" noProof="0" dirty="0" smtClean="0"/>
              <a:t>Titelmasterformat durch Klicken bearbeiten</a:t>
            </a:r>
          </a:p>
        </p:txBody>
      </p:sp>
    </p:spTree>
    <p:extLst>
      <p:ext uri="{BB962C8B-B14F-4D97-AF65-F5344CB8AC3E}">
        <p14:creationId xmlns:p14="http://schemas.microsoft.com/office/powerpoint/2010/main" val="68466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showMasterPhAnim="0" preserve="1" userDrawn="1">
  <p:cSld name="1_Dienstleistungen 1">
    <p:spTree>
      <p:nvGrpSpPr>
        <p:cNvPr id="1" name=""/>
        <p:cNvGrpSpPr/>
        <p:nvPr/>
      </p:nvGrpSpPr>
      <p:grpSpPr>
        <a:xfrm>
          <a:off x="0" y="0"/>
          <a:ext cx="0" cy="0"/>
          <a:chOff x="0" y="0"/>
          <a:chExt cx="0" cy="0"/>
        </a:xfrm>
      </p:grpSpPr>
      <p:pic>
        <p:nvPicPr>
          <p:cNvPr id="21" name="Picture 15" descr="PP-Blauer Balken Oben"/>
          <p:cNvPicPr>
            <a:picLocks noChangeAspect="1" noChangeArrowheads="1"/>
          </p:cNvPicPr>
          <p:nvPr userDrawn="1"/>
        </p:nvPicPr>
        <p:blipFill>
          <a:blip r:embed="rId3"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4954" y="5878338"/>
            <a:ext cx="9144000" cy="982663"/>
          </a:xfrm>
          <a:prstGeom prst="rect">
            <a:avLst/>
          </a:prstGeom>
          <a:solidFill>
            <a:srgbClr val="0056AD">
              <a:alpha val="9804"/>
            </a:srgbClr>
          </a:solidFill>
          <a:ln>
            <a:noFill/>
          </a:ln>
          <a:effectLst/>
          <a:extLst/>
        </p:spPr>
      </p:pic>
      <p:pic>
        <p:nvPicPr>
          <p:cNvPr id="22" name="Picture 15" descr="PP-Blauer Balken Oben"/>
          <p:cNvPicPr>
            <a:picLocks noChangeAspect="1" noChangeArrowheads="1"/>
          </p:cNvPicPr>
          <p:nvPr userDrawn="1"/>
        </p:nvPicPr>
        <p:blipFill>
          <a:blip r:embed="rId3"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0" y="0"/>
            <a:ext cx="9144000" cy="982663"/>
          </a:xfrm>
          <a:prstGeom prst="rect">
            <a:avLst/>
          </a:prstGeom>
          <a:solidFill>
            <a:srgbClr val="0056AD">
              <a:alpha val="9804"/>
            </a:srgbClr>
          </a:solidFill>
          <a:ln>
            <a:noFill/>
          </a:ln>
          <a:effectLst/>
          <a:extLst/>
        </p:spPr>
      </p:pic>
      <p:pic>
        <p:nvPicPr>
          <p:cNvPr id="35" name="Picture 4112" descr="Logo"/>
          <p:cNvPicPr>
            <a:picLocks noChangeAspect="1" noChangeArrowheads="1"/>
          </p:cNvPicPr>
          <p:nvPr userDrawn="1"/>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52450" y="6107113"/>
            <a:ext cx="635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Grafik 1"/>
          <p:cNvPicPr>
            <a:picLocks noChangeAspect="1"/>
          </p:cNvPicPr>
          <p:nvPr userDrawn="1"/>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13538" y="6153150"/>
            <a:ext cx="1890712"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Rectangle 4"/>
          <p:cNvSpPr txBox="1">
            <a:spLocks noChangeArrowheads="1"/>
          </p:cNvSpPr>
          <p:nvPr userDrawn="1"/>
        </p:nvSpPr>
        <p:spPr bwMode="auto">
          <a:xfrm>
            <a:off x="1674813" y="6059488"/>
            <a:ext cx="762000"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C0DAD88C-590A-489E-A15C-06E29C7FDC28}" type="datetime1">
              <a:rPr lang="de-DE" sz="900" smtClean="0"/>
              <a:pPr>
                <a:defRPr/>
              </a:pPr>
              <a:t>18.09.2017</a:t>
            </a:fld>
            <a:endParaRPr lang="de-DE" sz="900" dirty="0"/>
          </a:p>
        </p:txBody>
      </p:sp>
      <p:sp>
        <p:nvSpPr>
          <p:cNvPr id="38" name="Rectangle 5" descr="test test"/>
          <p:cNvSpPr txBox="1">
            <a:spLocks noChangeArrowheads="1"/>
          </p:cNvSpPr>
          <p:nvPr userDrawn="1"/>
        </p:nvSpPr>
        <p:spPr bwMode="auto">
          <a:xfrm>
            <a:off x="1676400" y="6237288"/>
            <a:ext cx="358140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r>
              <a:rPr lang="de-DE" sz="900" dirty="0" smtClean="0"/>
              <a:t>DIN CERTCO GmbH  | www.dincertco.de</a:t>
            </a:r>
            <a:endParaRPr lang="de-DE" sz="900" dirty="0"/>
          </a:p>
        </p:txBody>
      </p:sp>
      <p:sp>
        <p:nvSpPr>
          <p:cNvPr id="39" name="Rectangle 6"/>
          <p:cNvSpPr txBox="1">
            <a:spLocks noChangeArrowheads="1"/>
          </p:cNvSpPr>
          <p:nvPr userDrawn="1"/>
        </p:nvSpPr>
        <p:spPr bwMode="auto">
          <a:xfrm>
            <a:off x="1576388" y="6453188"/>
            <a:ext cx="2730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ctr"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F07AB17E-91E3-42A3-AF85-C1A35889B852}" type="slidenum">
              <a:rPr lang="de-DE" sz="900" smtClean="0"/>
              <a:pPr>
                <a:defRPr/>
              </a:pPr>
              <a:t>‹Nr.›</a:t>
            </a:fld>
            <a:endParaRPr lang="de-DE" sz="900" dirty="0"/>
          </a:p>
        </p:txBody>
      </p:sp>
      <p:sp>
        <p:nvSpPr>
          <p:cNvPr id="12" name="Bildplatzhalter 2"/>
          <p:cNvSpPr>
            <a:spLocks noGrp="1"/>
          </p:cNvSpPr>
          <p:nvPr>
            <p:ph type="pic" idx="1"/>
          </p:nvPr>
        </p:nvSpPr>
        <p:spPr>
          <a:xfrm>
            <a:off x="539552" y="1268760"/>
            <a:ext cx="1440000" cy="1080000"/>
          </a:xfrm>
          <a:prstGeom prst="rect">
            <a:avLst/>
          </a:prstGeom>
        </p:spPr>
        <p:txBody>
          <a:bodyPr>
            <a:norm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3" name="Textplatzhalter 2"/>
          <p:cNvSpPr>
            <a:spLocks noGrp="1"/>
          </p:cNvSpPr>
          <p:nvPr>
            <p:ph type="body" sz="quarter" idx="10"/>
          </p:nvPr>
        </p:nvSpPr>
        <p:spPr>
          <a:xfrm>
            <a:off x="539552" y="2420888"/>
            <a:ext cx="1440160" cy="432048"/>
          </a:xfrm>
        </p:spPr>
        <p:txBody>
          <a:bodyPr>
            <a:normAutofit/>
          </a:bodyPr>
          <a:lstStyle>
            <a:lvl1pPr marL="0" indent="0">
              <a:buFont typeface="Wingdings" pitchFamily="2" charset="2"/>
              <a:buNone/>
              <a:defRPr sz="1200"/>
            </a:lvl1pPr>
          </a:lstStyle>
          <a:p>
            <a:pPr lvl="0"/>
            <a:r>
              <a:rPr lang="de-DE" noProof="0" dirty="0" smtClean="0"/>
              <a:t>Textmasterformat bearbeiten</a:t>
            </a:r>
          </a:p>
        </p:txBody>
      </p:sp>
      <p:sp>
        <p:nvSpPr>
          <p:cNvPr id="19" name="Bildplatzhalter 2"/>
          <p:cNvSpPr>
            <a:spLocks noGrp="1"/>
          </p:cNvSpPr>
          <p:nvPr>
            <p:ph type="pic" idx="11"/>
          </p:nvPr>
        </p:nvSpPr>
        <p:spPr>
          <a:xfrm>
            <a:off x="2699792" y="1268760"/>
            <a:ext cx="1440000" cy="1080000"/>
          </a:xfrm>
          <a:prstGeom prst="rect">
            <a:avLst/>
          </a:prstGeom>
        </p:spPr>
        <p:txBody>
          <a:bodyPr>
            <a:norm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20" name="Textplatzhalter 2"/>
          <p:cNvSpPr>
            <a:spLocks noGrp="1"/>
          </p:cNvSpPr>
          <p:nvPr>
            <p:ph type="body" sz="quarter" idx="12"/>
          </p:nvPr>
        </p:nvSpPr>
        <p:spPr>
          <a:xfrm>
            <a:off x="2699792" y="2420888"/>
            <a:ext cx="1440160" cy="432048"/>
          </a:xfrm>
        </p:spPr>
        <p:txBody>
          <a:bodyPr>
            <a:normAutofit/>
          </a:bodyPr>
          <a:lstStyle>
            <a:lvl1pPr marL="0" indent="0">
              <a:buFont typeface="Wingdings" pitchFamily="2" charset="2"/>
              <a:buNone/>
              <a:defRPr sz="1200"/>
            </a:lvl1pPr>
          </a:lstStyle>
          <a:p>
            <a:pPr lvl="0"/>
            <a:r>
              <a:rPr lang="de-DE" noProof="0" dirty="0" smtClean="0"/>
              <a:t>Textmasterformat bearbeiten</a:t>
            </a:r>
          </a:p>
        </p:txBody>
      </p:sp>
      <p:sp>
        <p:nvSpPr>
          <p:cNvPr id="23" name="Bildplatzhalter 2"/>
          <p:cNvSpPr>
            <a:spLocks noGrp="1"/>
          </p:cNvSpPr>
          <p:nvPr>
            <p:ph type="pic" idx="13"/>
          </p:nvPr>
        </p:nvSpPr>
        <p:spPr>
          <a:xfrm>
            <a:off x="4932040" y="1268760"/>
            <a:ext cx="1440000" cy="1080000"/>
          </a:xfrm>
          <a:prstGeom prst="rect">
            <a:avLst/>
          </a:prstGeom>
        </p:spPr>
        <p:txBody>
          <a:bodyPr>
            <a:norm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24" name="Textplatzhalter 2"/>
          <p:cNvSpPr>
            <a:spLocks noGrp="1"/>
          </p:cNvSpPr>
          <p:nvPr>
            <p:ph type="body" sz="quarter" idx="14"/>
          </p:nvPr>
        </p:nvSpPr>
        <p:spPr>
          <a:xfrm>
            <a:off x="4932040" y="2420888"/>
            <a:ext cx="1440160" cy="432048"/>
          </a:xfrm>
        </p:spPr>
        <p:txBody>
          <a:bodyPr>
            <a:normAutofit/>
          </a:bodyPr>
          <a:lstStyle>
            <a:lvl1pPr marL="0" indent="0">
              <a:buFont typeface="Wingdings" pitchFamily="2" charset="2"/>
              <a:buNone/>
              <a:defRPr sz="1200"/>
            </a:lvl1pPr>
          </a:lstStyle>
          <a:p>
            <a:pPr lvl="0"/>
            <a:r>
              <a:rPr lang="de-DE" noProof="0" dirty="0" smtClean="0"/>
              <a:t>Textmasterformat bearbeiten</a:t>
            </a:r>
          </a:p>
        </p:txBody>
      </p:sp>
      <p:sp>
        <p:nvSpPr>
          <p:cNvPr id="25" name="Bildplatzhalter 2"/>
          <p:cNvSpPr>
            <a:spLocks noGrp="1"/>
          </p:cNvSpPr>
          <p:nvPr>
            <p:ph type="pic" idx="15"/>
          </p:nvPr>
        </p:nvSpPr>
        <p:spPr>
          <a:xfrm>
            <a:off x="7164288" y="1268760"/>
            <a:ext cx="1440000" cy="1080000"/>
          </a:xfrm>
          <a:prstGeom prst="rect">
            <a:avLst/>
          </a:prstGeom>
        </p:spPr>
        <p:txBody>
          <a:bodyPr>
            <a:norm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26" name="Textplatzhalter 2"/>
          <p:cNvSpPr>
            <a:spLocks noGrp="1"/>
          </p:cNvSpPr>
          <p:nvPr>
            <p:ph type="body" sz="quarter" idx="16"/>
          </p:nvPr>
        </p:nvSpPr>
        <p:spPr>
          <a:xfrm>
            <a:off x="7164288" y="2420888"/>
            <a:ext cx="1440160" cy="432048"/>
          </a:xfrm>
        </p:spPr>
        <p:txBody>
          <a:bodyPr>
            <a:normAutofit/>
          </a:bodyPr>
          <a:lstStyle>
            <a:lvl1pPr marL="0" indent="0">
              <a:buFont typeface="Wingdings" pitchFamily="2" charset="2"/>
              <a:buNone/>
              <a:defRPr sz="1200"/>
            </a:lvl1pPr>
          </a:lstStyle>
          <a:p>
            <a:pPr lvl="0"/>
            <a:r>
              <a:rPr lang="de-DE" noProof="0" dirty="0" smtClean="0"/>
              <a:t>Textmasterformat bearbeiten</a:t>
            </a:r>
          </a:p>
        </p:txBody>
      </p:sp>
      <p:sp>
        <p:nvSpPr>
          <p:cNvPr id="27" name="Bildplatzhalter 2"/>
          <p:cNvSpPr>
            <a:spLocks noGrp="1"/>
          </p:cNvSpPr>
          <p:nvPr>
            <p:ph type="pic" idx="17"/>
          </p:nvPr>
        </p:nvSpPr>
        <p:spPr>
          <a:xfrm>
            <a:off x="539552" y="3212976"/>
            <a:ext cx="1440000" cy="1080000"/>
          </a:xfrm>
          <a:prstGeom prst="rect">
            <a:avLst/>
          </a:prstGeom>
        </p:spPr>
        <p:txBody>
          <a:bodyPr>
            <a:norm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28" name="Textplatzhalter 2"/>
          <p:cNvSpPr>
            <a:spLocks noGrp="1"/>
          </p:cNvSpPr>
          <p:nvPr>
            <p:ph type="body" sz="quarter" idx="18"/>
          </p:nvPr>
        </p:nvSpPr>
        <p:spPr>
          <a:xfrm>
            <a:off x="539552" y="4365104"/>
            <a:ext cx="1440160" cy="432048"/>
          </a:xfrm>
        </p:spPr>
        <p:txBody>
          <a:bodyPr>
            <a:normAutofit/>
          </a:bodyPr>
          <a:lstStyle>
            <a:lvl1pPr marL="0" indent="0">
              <a:buFont typeface="Wingdings" pitchFamily="2" charset="2"/>
              <a:buNone/>
              <a:defRPr sz="1200"/>
            </a:lvl1pPr>
          </a:lstStyle>
          <a:p>
            <a:pPr lvl="0"/>
            <a:r>
              <a:rPr lang="de-DE" noProof="0" dirty="0" smtClean="0"/>
              <a:t>Textmasterformat bearbeiten</a:t>
            </a:r>
          </a:p>
        </p:txBody>
      </p:sp>
      <p:sp>
        <p:nvSpPr>
          <p:cNvPr id="29" name="Bildplatzhalter 2"/>
          <p:cNvSpPr>
            <a:spLocks noGrp="1"/>
          </p:cNvSpPr>
          <p:nvPr>
            <p:ph type="pic" idx="19"/>
          </p:nvPr>
        </p:nvSpPr>
        <p:spPr>
          <a:xfrm>
            <a:off x="2699792" y="3212976"/>
            <a:ext cx="1440000" cy="1080000"/>
          </a:xfrm>
          <a:prstGeom prst="rect">
            <a:avLst/>
          </a:prstGeom>
        </p:spPr>
        <p:txBody>
          <a:bodyPr>
            <a:norm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30" name="Textplatzhalter 2"/>
          <p:cNvSpPr>
            <a:spLocks noGrp="1"/>
          </p:cNvSpPr>
          <p:nvPr>
            <p:ph type="body" sz="quarter" idx="20"/>
          </p:nvPr>
        </p:nvSpPr>
        <p:spPr>
          <a:xfrm>
            <a:off x="2699792" y="4365104"/>
            <a:ext cx="1440160" cy="432048"/>
          </a:xfrm>
        </p:spPr>
        <p:txBody>
          <a:bodyPr>
            <a:normAutofit/>
          </a:bodyPr>
          <a:lstStyle>
            <a:lvl1pPr marL="0" indent="0">
              <a:buFont typeface="Wingdings" pitchFamily="2" charset="2"/>
              <a:buNone/>
              <a:defRPr sz="1200"/>
            </a:lvl1pPr>
          </a:lstStyle>
          <a:p>
            <a:pPr lvl="0"/>
            <a:r>
              <a:rPr lang="de-DE" noProof="0" dirty="0" smtClean="0"/>
              <a:t>Textmasterformat bearbeiten</a:t>
            </a:r>
          </a:p>
        </p:txBody>
      </p:sp>
      <p:sp>
        <p:nvSpPr>
          <p:cNvPr id="31" name="Bildplatzhalter 2"/>
          <p:cNvSpPr>
            <a:spLocks noGrp="1"/>
          </p:cNvSpPr>
          <p:nvPr>
            <p:ph type="pic" idx="21"/>
          </p:nvPr>
        </p:nvSpPr>
        <p:spPr>
          <a:xfrm>
            <a:off x="4932040" y="3212976"/>
            <a:ext cx="1440000" cy="1080000"/>
          </a:xfrm>
          <a:prstGeom prst="rect">
            <a:avLst/>
          </a:prstGeom>
        </p:spPr>
        <p:txBody>
          <a:bodyPr>
            <a:norm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32" name="Textplatzhalter 2"/>
          <p:cNvSpPr>
            <a:spLocks noGrp="1"/>
          </p:cNvSpPr>
          <p:nvPr>
            <p:ph type="body" sz="quarter" idx="22"/>
          </p:nvPr>
        </p:nvSpPr>
        <p:spPr>
          <a:xfrm>
            <a:off x="4932040" y="4365104"/>
            <a:ext cx="1440160" cy="432048"/>
          </a:xfrm>
        </p:spPr>
        <p:txBody>
          <a:bodyPr>
            <a:normAutofit/>
          </a:bodyPr>
          <a:lstStyle>
            <a:lvl1pPr marL="0" indent="0">
              <a:buFont typeface="Wingdings" pitchFamily="2" charset="2"/>
              <a:buNone/>
              <a:defRPr sz="1200"/>
            </a:lvl1pPr>
          </a:lstStyle>
          <a:p>
            <a:pPr lvl="0"/>
            <a:r>
              <a:rPr lang="de-DE" noProof="0" dirty="0" smtClean="0"/>
              <a:t>Textmasterformat bearbeiten</a:t>
            </a:r>
          </a:p>
        </p:txBody>
      </p:sp>
      <p:sp>
        <p:nvSpPr>
          <p:cNvPr id="33" name="Bildplatzhalter 2"/>
          <p:cNvSpPr>
            <a:spLocks noGrp="1"/>
          </p:cNvSpPr>
          <p:nvPr>
            <p:ph type="pic" idx="23"/>
          </p:nvPr>
        </p:nvSpPr>
        <p:spPr>
          <a:xfrm>
            <a:off x="7164288" y="3212976"/>
            <a:ext cx="1440000" cy="1080000"/>
          </a:xfrm>
          <a:prstGeom prst="rect">
            <a:avLst/>
          </a:prstGeom>
        </p:spPr>
        <p:txBody>
          <a:bodyPr>
            <a:norm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34" name="Textplatzhalter 2"/>
          <p:cNvSpPr>
            <a:spLocks noGrp="1"/>
          </p:cNvSpPr>
          <p:nvPr>
            <p:ph type="body" sz="quarter" idx="24"/>
          </p:nvPr>
        </p:nvSpPr>
        <p:spPr>
          <a:xfrm>
            <a:off x="7164288" y="4365104"/>
            <a:ext cx="1440160" cy="432048"/>
          </a:xfrm>
        </p:spPr>
        <p:txBody>
          <a:bodyPr>
            <a:normAutofit/>
          </a:bodyPr>
          <a:lstStyle>
            <a:lvl1pPr marL="0" indent="0">
              <a:buFont typeface="Wingdings" pitchFamily="2" charset="2"/>
              <a:buNone/>
              <a:defRPr sz="1200"/>
            </a:lvl1pPr>
          </a:lstStyle>
          <a:p>
            <a:pPr lvl="0"/>
            <a:r>
              <a:rPr lang="de-DE" noProof="0" dirty="0" smtClean="0"/>
              <a:t>Textmasterformat bearbeiten</a:t>
            </a:r>
          </a:p>
        </p:txBody>
      </p:sp>
      <p:sp>
        <p:nvSpPr>
          <p:cNvPr id="42" name="Rectangle 2"/>
          <p:cNvSpPr>
            <a:spLocks noGrp="1" noChangeArrowheads="1"/>
          </p:cNvSpPr>
          <p:nvPr>
            <p:ph type="title"/>
          </p:nvPr>
        </p:nvSpPr>
        <p:spPr bwMode="auto">
          <a:xfrm>
            <a:off x="539750" y="0"/>
            <a:ext cx="8050213" cy="89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de-DE" noProof="0" dirty="0" smtClean="0"/>
              <a:t>Titelmasterformat durch Klicken bearbeiten</a:t>
            </a:r>
          </a:p>
        </p:txBody>
      </p:sp>
      <p:pic>
        <p:nvPicPr>
          <p:cNvPr id="41" name="Picture 15" descr="PP-Blauer Balken Oben"/>
          <p:cNvPicPr>
            <a:picLocks noChangeAspect="1" noChangeArrowheads="1"/>
          </p:cNvPicPr>
          <p:nvPr userDrawn="1"/>
        </p:nvPicPr>
        <p:blipFill>
          <a:blip r:embed="rId6" cstate="print">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1259632" y="5157191"/>
            <a:ext cx="7344816" cy="576065"/>
          </a:xfrm>
          <a:prstGeom prst="rect">
            <a:avLst/>
          </a:prstGeom>
          <a:solidFill>
            <a:srgbClr val="0056AD">
              <a:alpha val="9804"/>
            </a:srgbClr>
          </a:solidFill>
          <a:ln>
            <a:noFill/>
          </a:ln>
          <a:effectLst/>
          <a:extLst/>
        </p:spPr>
      </p:pic>
      <p:sp>
        <p:nvSpPr>
          <p:cNvPr id="46" name="Textplatzhalter 2"/>
          <p:cNvSpPr txBox="1">
            <a:spLocks/>
          </p:cNvSpPr>
          <p:nvPr userDrawn="1"/>
        </p:nvSpPr>
        <p:spPr>
          <a:xfrm>
            <a:off x="1331640" y="5229199"/>
            <a:ext cx="7200800" cy="432048"/>
          </a:xfrm>
          <a:prstGeom prst="rect">
            <a:avLst/>
          </a:prstGeom>
        </p:spPr>
        <p:txBody>
          <a:bodyPr/>
          <a:lstStyle>
            <a:lvl1pPr marL="0" indent="0" algn="l" defTabSz="957263" rtl="0" eaLnBrk="0" fontAlgn="base" hangingPunct="0">
              <a:spcBef>
                <a:spcPct val="20000"/>
              </a:spcBef>
              <a:spcAft>
                <a:spcPct val="0"/>
              </a:spcAft>
              <a:buClr>
                <a:schemeClr val="hlink"/>
              </a:buClr>
              <a:buFont typeface="Wingdings" pitchFamily="2" charset="2"/>
              <a:buNone/>
              <a:defRPr sz="1200">
                <a:solidFill>
                  <a:schemeClr val="tx1"/>
                </a:solidFill>
                <a:latin typeface="+mn-lt"/>
                <a:ea typeface="+mn-ea"/>
                <a:cs typeface="+mn-cs"/>
              </a:defRPr>
            </a:lvl1pPr>
            <a:lvl2pPr marL="541338" indent="-269875" algn="l" defTabSz="957263" rtl="0" eaLnBrk="0" fontAlgn="base" hangingPunct="0">
              <a:spcBef>
                <a:spcPct val="20000"/>
              </a:spcBef>
              <a:spcAft>
                <a:spcPct val="0"/>
              </a:spcAft>
              <a:buClr>
                <a:srgbClr val="0069AF"/>
              </a:buClr>
              <a:buFont typeface="Wingdings 3" pitchFamily="18" charset="2"/>
              <a:buChar char=""/>
              <a:defRPr sz="1400">
                <a:solidFill>
                  <a:schemeClr val="tx1"/>
                </a:solidFill>
                <a:latin typeface="+mn-lt"/>
              </a:defRPr>
            </a:lvl2pPr>
            <a:lvl3pPr marL="804863" indent="-263525" algn="l" defTabSz="957263" rtl="0" eaLnBrk="0" fontAlgn="base" hangingPunct="0">
              <a:spcBef>
                <a:spcPct val="20000"/>
              </a:spcBef>
              <a:spcAft>
                <a:spcPct val="0"/>
              </a:spcAft>
              <a:buClr>
                <a:srgbClr val="A6A6A6"/>
              </a:buClr>
              <a:buFont typeface="Symbol" pitchFamily="18" charset="2"/>
              <a:buChar char="-"/>
              <a:defRPr sz="1400">
                <a:solidFill>
                  <a:schemeClr val="tx1"/>
                </a:solidFill>
                <a:latin typeface="+mn-lt"/>
              </a:defRPr>
            </a:lvl3pPr>
            <a:lvl4pPr marL="1951038" indent="-239713" algn="l" defTabSz="957263" rtl="0" eaLnBrk="0" fontAlgn="base" hangingPunct="0">
              <a:spcBef>
                <a:spcPct val="20000"/>
              </a:spcBef>
              <a:spcAft>
                <a:spcPct val="0"/>
              </a:spcAft>
              <a:buClr>
                <a:schemeClr val="hlink"/>
              </a:buClr>
              <a:buFont typeface="Wingdings" pitchFamily="2" charset="2"/>
              <a:buChar char="§"/>
              <a:defRPr>
                <a:solidFill>
                  <a:schemeClr val="tx1"/>
                </a:solidFill>
                <a:latin typeface="+mn-lt"/>
              </a:defRPr>
            </a:lvl4pPr>
            <a:lvl5pPr marL="2379663" indent="-238125" algn="l" defTabSz="957263" rtl="0" eaLnBrk="0" fontAlgn="base" hangingPunct="0">
              <a:spcBef>
                <a:spcPct val="20000"/>
              </a:spcBef>
              <a:spcAft>
                <a:spcPct val="0"/>
              </a:spcAft>
              <a:buClr>
                <a:schemeClr val="hlink"/>
              </a:buClr>
              <a:buFont typeface="Wingdings" pitchFamily="2" charset="2"/>
              <a:buChar char="§"/>
              <a:defRPr>
                <a:solidFill>
                  <a:schemeClr val="tx1"/>
                </a:solidFill>
                <a:latin typeface="+mn-lt"/>
              </a:defRPr>
            </a:lvl5pPr>
            <a:lvl6pPr marL="2836863" indent="-238125" algn="l" defTabSz="957263" rtl="0" eaLnBrk="0" fontAlgn="base" hangingPunct="0">
              <a:spcBef>
                <a:spcPct val="20000"/>
              </a:spcBef>
              <a:spcAft>
                <a:spcPct val="0"/>
              </a:spcAft>
              <a:buClr>
                <a:schemeClr val="hlink"/>
              </a:buClr>
              <a:buFont typeface="Wingdings" pitchFamily="2" charset="2"/>
              <a:buChar char="§"/>
              <a:defRPr>
                <a:solidFill>
                  <a:schemeClr val="tx1"/>
                </a:solidFill>
                <a:latin typeface="+mn-lt"/>
              </a:defRPr>
            </a:lvl6pPr>
            <a:lvl7pPr marL="3294063" indent="-238125" algn="l" defTabSz="957263" rtl="0" eaLnBrk="0" fontAlgn="base" hangingPunct="0">
              <a:spcBef>
                <a:spcPct val="20000"/>
              </a:spcBef>
              <a:spcAft>
                <a:spcPct val="0"/>
              </a:spcAft>
              <a:buClr>
                <a:schemeClr val="hlink"/>
              </a:buClr>
              <a:buFont typeface="Wingdings" pitchFamily="2" charset="2"/>
              <a:buChar char="§"/>
              <a:defRPr>
                <a:solidFill>
                  <a:schemeClr val="tx1"/>
                </a:solidFill>
                <a:latin typeface="+mn-lt"/>
              </a:defRPr>
            </a:lvl7pPr>
            <a:lvl8pPr marL="3751263" indent="-238125" algn="l" defTabSz="957263" rtl="0" eaLnBrk="0" fontAlgn="base" hangingPunct="0">
              <a:spcBef>
                <a:spcPct val="20000"/>
              </a:spcBef>
              <a:spcAft>
                <a:spcPct val="0"/>
              </a:spcAft>
              <a:buClr>
                <a:schemeClr val="hlink"/>
              </a:buClr>
              <a:buFont typeface="Wingdings" pitchFamily="2" charset="2"/>
              <a:buChar char="§"/>
              <a:defRPr>
                <a:solidFill>
                  <a:schemeClr val="tx1"/>
                </a:solidFill>
                <a:latin typeface="+mn-lt"/>
              </a:defRPr>
            </a:lvl8pPr>
            <a:lvl9pPr marL="4208463" indent="-238125" algn="l" defTabSz="957263" rtl="0" eaLnBrk="0" fontAlgn="base" hangingPunct="0">
              <a:spcBef>
                <a:spcPct val="20000"/>
              </a:spcBef>
              <a:spcAft>
                <a:spcPct val="0"/>
              </a:spcAft>
              <a:buClr>
                <a:schemeClr val="hlink"/>
              </a:buClr>
              <a:buFont typeface="Wingdings" pitchFamily="2" charset="2"/>
              <a:buChar char="§"/>
              <a:defRPr>
                <a:solidFill>
                  <a:schemeClr val="tx1"/>
                </a:solidFill>
                <a:latin typeface="+mn-lt"/>
              </a:defRPr>
            </a:lvl9pPr>
          </a:lstStyle>
          <a:p>
            <a:endParaRPr lang="de-DE" sz="2000" kern="0" dirty="0" smtClean="0"/>
          </a:p>
        </p:txBody>
      </p:sp>
      <p:sp>
        <p:nvSpPr>
          <p:cNvPr id="48" name="Rectangle 6"/>
          <p:cNvSpPr>
            <a:spLocks noChangeArrowheads="1"/>
          </p:cNvSpPr>
          <p:nvPr userDrawn="1">
            <p:custDataLst>
              <p:tags r:id="rId1"/>
            </p:custDataLst>
          </p:nvPr>
        </p:nvSpPr>
        <p:spPr bwMode="auto">
          <a:xfrm>
            <a:off x="559544" y="5157191"/>
            <a:ext cx="700088" cy="576064"/>
          </a:xfrm>
          <a:prstGeom prst="rect">
            <a:avLst/>
          </a:prstGeom>
          <a:solidFill>
            <a:schemeClr val="accent2"/>
          </a:solidFill>
          <a:ln w="3175" algn="ctr">
            <a:noFill/>
            <a:miter lim="800000"/>
            <a:headEnd/>
            <a:tailEnd/>
          </a:ln>
        </p:spPr>
        <p:txBody>
          <a:bodyPr lIns="90488" tIns="44450" rIns="90488" bIns="44450"/>
          <a:lstStyle/>
          <a:p>
            <a:pPr algn="ctr" eaLnBrk="1" fontAlgn="auto" hangingPunct="1">
              <a:spcBef>
                <a:spcPct val="30000"/>
              </a:spcBef>
              <a:spcAft>
                <a:spcPts val="0"/>
              </a:spcAft>
              <a:buClr>
                <a:srgbClr val="0073B9"/>
              </a:buClr>
              <a:defRPr/>
            </a:pPr>
            <a:r>
              <a:rPr lang="de-DE" sz="3500" b="1" kern="0" dirty="0">
                <a:solidFill>
                  <a:srgbClr val="FFFFFF"/>
                </a:solidFill>
                <a:latin typeface="Arial"/>
                <a:cs typeface="Arial" charset="0"/>
              </a:rPr>
              <a:t>!</a:t>
            </a:r>
          </a:p>
        </p:txBody>
      </p:sp>
      <p:sp>
        <p:nvSpPr>
          <p:cNvPr id="40" name="Textplatzhalter 2"/>
          <p:cNvSpPr>
            <a:spLocks noGrp="1"/>
          </p:cNvSpPr>
          <p:nvPr>
            <p:ph type="body" sz="quarter" idx="25"/>
          </p:nvPr>
        </p:nvSpPr>
        <p:spPr>
          <a:xfrm>
            <a:off x="1323256" y="5157191"/>
            <a:ext cx="7209184" cy="576065"/>
          </a:xfrm>
        </p:spPr>
        <p:txBody>
          <a:bodyPr anchor="ctr" anchorCtr="0">
            <a:normAutofit/>
          </a:bodyPr>
          <a:lstStyle>
            <a:lvl1pPr marL="0" indent="0">
              <a:buFont typeface="Wingdings" pitchFamily="2" charset="2"/>
              <a:buNone/>
              <a:defRPr sz="1800" b="0">
                <a:solidFill>
                  <a:srgbClr val="002060"/>
                </a:solidFill>
              </a:defRPr>
            </a:lvl1pPr>
            <a:lvl2pPr>
              <a:defRPr sz="1400"/>
            </a:lvl2pPr>
            <a:lvl3pPr>
              <a:defRPr sz="1400"/>
            </a:lvl3pPr>
          </a:lstStyle>
          <a:p>
            <a:pPr lvl="0"/>
            <a:r>
              <a:rPr lang="de-DE" noProof="0" dirty="0" smtClean="0"/>
              <a:t>Textmasterformat bearbeiten</a:t>
            </a:r>
          </a:p>
        </p:txBody>
      </p:sp>
    </p:spTree>
    <p:extLst>
      <p:ext uri="{BB962C8B-B14F-4D97-AF65-F5344CB8AC3E}">
        <p14:creationId xmlns:p14="http://schemas.microsoft.com/office/powerpoint/2010/main" val="25668644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bwMode="auto">
          <a:xfrm>
            <a:off x="539750" y="0"/>
            <a:ext cx="8050213" cy="89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de-DE" noProof="0" dirty="0" smtClean="0"/>
              <a:t>Titelmasterformat durch Klicken bearbeiten</a:t>
            </a:r>
          </a:p>
        </p:txBody>
      </p:sp>
    </p:spTree>
    <p:extLst>
      <p:ext uri="{BB962C8B-B14F-4D97-AF65-F5344CB8AC3E}">
        <p14:creationId xmlns:p14="http://schemas.microsoft.com/office/powerpoint/2010/main" val="37813992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showMasterPhAnim="0" preserve="1" userDrawn="1">
  <p:cSld name="1_Titelfolie">
    <p:spTree>
      <p:nvGrpSpPr>
        <p:cNvPr id="1" name=""/>
        <p:cNvGrpSpPr/>
        <p:nvPr/>
      </p:nvGrpSpPr>
      <p:grpSpPr>
        <a:xfrm>
          <a:off x="0" y="0"/>
          <a:ext cx="0" cy="0"/>
          <a:chOff x="0" y="0"/>
          <a:chExt cx="0" cy="0"/>
        </a:xfrm>
      </p:grpSpPr>
      <p:pic>
        <p:nvPicPr>
          <p:cNvPr id="4"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4954" y="5878338"/>
            <a:ext cx="9144000" cy="982663"/>
          </a:xfrm>
          <a:prstGeom prst="rect">
            <a:avLst/>
          </a:prstGeom>
          <a:solidFill>
            <a:srgbClr val="0056AD">
              <a:alpha val="9804"/>
            </a:srgbClr>
          </a:solidFill>
          <a:ln>
            <a:noFill/>
          </a:ln>
          <a:effectLst/>
          <a:extLst/>
        </p:spPr>
      </p:pic>
      <p:pic>
        <p:nvPicPr>
          <p:cNvPr id="5"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0" y="0"/>
            <a:ext cx="9144000" cy="982663"/>
          </a:xfrm>
          <a:prstGeom prst="rect">
            <a:avLst/>
          </a:prstGeom>
          <a:solidFill>
            <a:srgbClr val="0056AD">
              <a:alpha val="9804"/>
            </a:srgbClr>
          </a:solidFill>
          <a:ln>
            <a:noFill/>
          </a:ln>
          <a:effectLst/>
          <a:extLst/>
        </p:spPr>
      </p:pic>
      <p:pic>
        <p:nvPicPr>
          <p:cNvPr id="6" name="Picture 4112" descr="Logo"/>
          <p:cNvPicPr>
            <a:picLocks noChangeAspect="1" noChangeArrowheads="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52450" y="6107113"/>
            <a:ext cx="635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1"/>
          <p:cNvPicPr>
            <a:picLocks noChangeAspect="1"/>
          </p:cNvPicPr>
          <p:nvPr userDrawn="1"/>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13538" y="6153150"/>
            <a:ext cx="1890712"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4"/>
          <p:cNvSpPr txBox="1">
            <a:spLocks noChangeArrowheads="1"/>
          </p:cNvSpPr>
          <p:nvPr userDrawn="1"/>
        </p:nvSpPr>
        <p:spPr bwMode="auto">
          <a:xfrm>
            <a:off x="1674813" y="6059488"/>
            <a:ext cx="762000"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C0DAD88C-590A-489E-A15C-06E29C7FDC28}" type="datetime1">
              <a:rPr lang="de-DE" sz="900" smtClean="0">
                <a:solidFill>
                  <a:srgbClr val="000000"/>
                </a:solidFill>
              </a:rPr>
              <a:pPr>
                <a:defRPr/>
              </a:pPr>
              <a:t>18.09.2017</a:t>
            </a:fld>
            <a:endParaRPr lang="de-DE" sz="900" dirty="0">
              <a:solidFill>
                <a:srgbClr val="000000"/>
              </a:solidFill>
            </a:endParaRPr>
          </a:p>
        </p:txBody>
      </p:sp>
      <p:sp>
        <p:nvSpPr>
          <p:cNvPr id="9" name="Rectangle 5" descr="test test"/>
          <p:cNvSpPr txBox="1">
            <a:spLocks noChangeArrowheads="1"/>
          </p:cNvSpPr>
          <p:nvPr userDrawn="1"/>
        </p:nvSpPr>
        <p:spPr bwMode="auto">
          <a:xfrm>
            <a:off x="1676400" y="6237288"/>
            <a:ext cx="358140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r>
              <a:rPr lang="de-DE" sz="900" dirty="0" smtClean="0">
                <a:solidFill>
                  <a:srgbClr val="000000"/>
                </a:solidFill>
              </a:rPr>
              <a:t>DIN CERTCO GmbH  | www.dincertco.de</a:t>
            </a:r>
            <a:endParaRPr lang="de-DE" sz="900" dirty="0">
              <a:solidFill>
                <a:srgbClr val="000000"/>
              </a:solidFill>
            </a:endParaRPr>
          </a:p>
        </p:txBody>
      </p:sp>
      <p:sp>
        <p:nvSpPr>
          <p:cNvPr id="10" name="Rectangle 6"/>
          <p:cNvSpPr txBox="1">
            <a:spLocks noChangeArrowheads="1"/>
          </p:cNvSpPr>
          <p:nvPr userDrawn="1"/>
        </p:nvSpPr>
        <p:spPr bwMode="auto">
          <a:xfrm>
            <a:off x="1576388" y="6453188"/>
            <a:ext cx="2730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ctr"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835A14AD-EB09-4625-898F-77FA43C88D23}" type="slidenum">
              <a:rPr lang="de-DE" sz="900" smtClean="0">
                <a:solidFill>
                  <a:srgbClr val="000000"/>
                </a:solidFill>
              </a:rPr>
              <a:pPr>
                <a:defRPr/>
              </a:pPr>
              <a:t>‹Nr.›</a:t>
            </a:fld>
            <a:endParaRPr lang="de-DE" sz="900" dirty="0">
              <a:solidFill>
                <a:srgbClr val="000000"/>
              </a:solidFill>
            </a:endParaRPr>
          </a:p>
        </p:txBody>
      </p:sp>
      <p:sp>
        <p:nvSpPr>
          <p:cNvPr id="19" name="Inhaltsplatzhalter 2"/>
          <p:cNvSpPr>
            <a:spLocks noGrp="1"/>
          </p:cNvSpPr>
          <p:nvPr>
            <p:ph idx="1"/>
          </p:nvPr>
        </p:nvSpPr>
        <p:spPr>
          <a:xfrm>
            <a:off x="548738" y="1268760"/>
            <a:ext cx="8055512" cy="4464496"/>
          </a:xfrm>
          <a:prstGeom prst="rect">
            <a:avLst/>
          </a:prstGeom>
        </p:spPr>
        <p:txBody>
          <a:bodyPr>
            <a:normAutofit/>
          </a:bodyPr>
          <a:lstStyle>
            <a:lvl1pPr>
              <a:defRPr sz="1800"/>
            </a:lvl1pPr>
            <a:lvl2pPr marL="541338" indent="-269875">
              <a:buFont typeface="Wingdings 3" panose="05040102010807070707" pitchFamily="18" charset="2"/>
              <a:buChar char=""/>
              <a:defRPr sz="1800"/>
            </a:lvl2pPr>
            <a:lvl3pPr marL="804863" indent="-263525">
              <a:buFont typeface="Arial" panose="020B0604020202020204" pitchFamily="34" charset="0"/>
              <a:buChar char="●"/>
              <a:defRPr sz="1800"/>
            </a:lvl3pPr>
          </a:lstStyle>
          <a:p>
            <a:pPr lvl="0"/>
            <a:r>
              <a:rPr lang="de-DE" noProof="0" dirty="0" smtClean="0"/>
              <a:t>Textmasterformat bearbeiten</a:t>
            </a:r>
          </a:p>
          <a:p>
            <a:pPr lvl="1"/>
            <a:r>
              <a:rPr lang="de-DE" noProof="0" dirty="0" smtClean="0"/>
              <a:t>Zweite Ebene</a:t>
            </a:r>
          </a:p>
          <a:p>
            <a:pPr lvl="2"/>
            <a:r>
              <a:rPr lang="de-DE" noProof="0" dirty="0" smtClean="0"/>
              <a:t>Dritte Ebene</a:t>
            </a:r>
          </a:p>
        </p:txBody>
      </p:sp>
      <p:sp>
        <p:nvSpPr>
          <p:cNvPr id="13" name="Rectangle 2"/>
          <p:cNvSpPr>
            <a:spLocks noGrp="1" noChangeArrowheads="1"/>
          </p:cNvSpPr>
          <p:nvPr>
            <p:ph type="title"/>
          </p:nvPr>
        </p:nvSpPr>
        <p:spPr bwMode="auto">
          <a:xfrm>
            <a:off x="539750" y="0"/>
            <a:ext cx="8050213" cy="89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de-DE" noProof="0" dirty="0" smtClean="0"/>
              <a:t>Titelmasterformat durch Klicken bearbeiten</a:t>
            </a:r>
          </a:p>
        </p:txBody>
      </p:sp>
    </p:spTree>
    <p:extLst>
      <p:ext uri="{BB962C8B-B14F-4D97-AF65-F5344CB8AC3E}">
        <p14:creationId xmlns:p14="http://schemas.microsoft.com/office/powerpoint/2010/main" val="11940639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showMasterPhAnim="0" preserve="1" userDrawn="1">
  <p:cSld name="1_Produktübersicht">
    <p:spTree>
      <p:nvGrpSpPr>
        <p:cNvPr id="1" name=""/>
        <p:cNvGrpSpPr/>
        <p:nvPr/>
      </p:nvGrpSpPr>
      <p:grpSpPr>
        <a:xfrm>
          <a:off x="0" y="0"/>
          <a:ext cx="0" cy="0"/>
          <a:chOff x="0" y="0"/>
          <a:chExt cx="0" cy="0"/>
        </a:xfrm>
      </p:grpSpPr>
      <p:pic>
        <p:nvPicPr>
          <p:cNvPr id="13"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4954" y="5878338"/>
            <a:ext cx="9144000" cy="982663"/>
          </a:xfrm>
          <a:prstGeom prst="rect">
            <a:avLst/>
          </a:prstGeom>
          <a:solidFill>
            <a:srgbClr val="0056AD">
              <a:alpha val="9804"/>
            </a:srgbClr>
          </a:solidFill>
          <a:ln>
            <a:noFill/>
          </a:ln>
          <a:effectLst/>
          <a:extLst/>
        </p:spPr>
      </p:pic>
      <p:pic>
        <p:nvPicPr>
          <p:cNvPr id="14"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0" y="0"/>
            <a:ext cx="9144000" cy="982663"/>
          </a:xfrm>
          <a:prstGeom prst="rect">
            <a:avLst/>
          </a:prstGeom>
          <a:solidFill>
            <a:srgbClr val="0056AD">
              <a:alpha val="9804"/>
            </a:srgbClr>
          </a:solidFill>
          <a:ln>
            <a:noFill/>
          </a:ln>
          <a:effectLst/>
          <a:extLst/>
        </p:spPr>
      </p:pic>
      <p:pic>
        <p:nvPicPr>
          <p:cNvPr id="15" name="Picture 4112" descr="Logo"/>
          <p:cNvPicPr>
            <a:picLocks noChangeAspect="1" noChangeArrowheads="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52450" y="6107113"/>
            <a:ext cx="635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Grafik 1"/>
          <p:cNvPicPr>
            <a:picLocks noChangeAspect="1"/>
          </p:cNvPicPr>
          <p:nvPr userDrawn="1"/>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13538" y="6153150"/>
            <a:ext cx="1890712"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4"/>
          <p:cNvSpPr txBox="1">
            <a:spLocks noChangeArrowheads="1"/>
          </p:cNvSpPr>
          <p:nvPr userDrawn="1"/>
        </p:nvSpPr>
        <p:spPr bwMode="auto">
          <a:xfrm>
            <a:off x="1674813" y="6059488"/>
            <a:ext cx="762000"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C0DAD88C-590A-489E-A15C-06E29C7FDC28}" type="datetime1">
              <a:rPr lang="de-DE" sz="900" smtClean="0">
                <a:solidFill>
                  <a:srgbClr val="000000"/>
                </a:solidFill>
              </a:rPr>
              <a:pPr>
                <a:defRPr/>
              </a:pPr>
              <a:t>18.09.2017</a:t>
            </a:fld>
            <a:endParaRPr lang="de-DE" sz="900" dirty="0">
              <a:solidFill>
                <a:srgbClr val="000000"/>
              </a:solidFill>
            </a:endParaRPr>
          </a:p>
        </p:txBody>
      </p:sp>
      <p:sp>
        <p:nvSpPr>
          <p:cNvPr id="18" name="Rectangle 5" descr="test test"/>
          <p:cNvSpPr txBox="1">
            <a:spLocks noChangeArrowheads="1"/>
          </p:cNvSpPr>
          <p:nvPr userDrawn="1"/>
        </p:nvSpPr>
        <p:spPr bwMode="auto">
          <a:xfrm>
            <a:off x="1676400" y="6237288"/>
            <a:ext cx="358140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r>
              <a:rPr lang="de-DE" sz="900" dirty="0" smtClean="0">
                <a:solidFill>
                  <a:srgbClr val="000000"/>
                </a:solidFill>
              </a:rPr>
              <a:t>DIN CERTCO GmbH  | www.dincertco.de</a:t>
            </a:r>
            <a:endParaRPr lang="de-DE" sz="900" dirty="0">
              <a:solidFill>
                <a:srgbClr val="000000"/>
              </a:solidFill>
            </a:endParaRPr>
          </a:p>
        </p:txBody>
      </p:sp>
      <p:sp>
        <p:nvSpPr>
          <p:cNvPr id="19" name="Rectangle 6"/>
          <p:cNvSpPr txBox="1">
            <a:spLocks noChangeArrowheads="1"/>
          </p:cNvSpPr>
          <p:nvPr userDrawn="1"/>
        </p:nvSpPr>
        <p:spPr bwMode="auto">
          <a:xfrm>
            <a:off x="1576388" y="6453188"/>
            <a:ext cx="2730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ctr"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4CB6B549-7C52-4D38-B6D6-272FAD9BDB88}" type="slidenum">
              <a:rPr lang="de-DE" sz="900" smtClean="0">
                <a:solidFill>
                  <a:srgbClr val="000000"/>
                </a:solidFill>
              </a:rPr>
              <a:pPr>
                <a:defRPr/>
              </a:pPr>
              <a:t>‹Nr.›</a:t>
            </a:fld>
            <a:endParaRPr lang="de-DE" sz="900" dirty="0">
              <a:solidFill>
                <a:srgbClr val="000000"/>
              </a:solidFill>
            </a:endParaRPr>
          </a:p>
        </p:txBody>
      </p:sp>
      <p:pic>
        <p:nvPicPr>
          <p:cNvPr id="20" name="Picture 15" descr="PP-Blauer Balken Oben"/>
          <p:cNvPicPr>
            <a:picLocks noChangeAspect="1" noChangeArrowheads="1"/>
          </p:cNvPicPr>
          <p:nvPr userDrawn="1"/>
        </p:nvPicPr>
        <p:blipFill>
          <a:blip r:embed="rId5" cstate="print">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552450" y="4293889"/>
            <a:ext cx="3875534" cy="1439367"/>
          </a:xfrm>
          <a:prstGeom prst="rect">
            <a:avLst/>
          </a:prstGeom>
          <a:solidFill>
            <a:srgbClr val="0056AD">
              <a:alpha val="9804"/>
            </a:srgbClr>
          </a:solidFill>
          <a:ln>
            <a:noFill/>
          </a:ln>
          <a:effectLst/>
          <a:extLst/>
        </p:spPr>
      </p:pic>
      <p:pic>
        <p:nvPicPr>
          <p:cNvPr id="21" name="Picture 15" descr="PP-Blauer Balken Oben"/>
          <p:cNvPicPr>
            <a:picLocks noChangeAspect="1" noChangeArrowheads="1"/>
          </p:cNvPicPr>
          <p:nvPr userDrawn="1"/>
        </p:nvPicPr>
        <p:blipFill>
          <a:blip r:embed="rId5" cstate="print">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4716016" y="4293889"/>
            <a:ext cx="3888432" cy="1439367"/>
          </a:xfrm>
          <a:prstGeom prst="rect">
            <a:avLst/>
          </a:prstGeom>
          <a:solidFill>
            <a:srgbClr val="0056AD">
              <a:alpha val="9804"/>
            </a:srgbClr>
          </a:solidFill>
          <a:ln>
            <a:noFill/>
          </a:ln>
          <a:effectLst/>
          <a:extLst/>
        </p:spPr>
      </p:pic>
      <p:sp>
        <p:nvSpPr>
          <p:cNvPr id="12" name="Bildplatzhalter 2"/>
          <p:cNvSpPr>
            <a:spLocks noGrp="1"/>
          </p:cNvSpPr>
          <p:nvPr>
            <p:ph type="pic" idx="1"/>
          </p:nvPr>
        </p:nvSpPr>
        <p:spPr>
          <a:xfrm>
            <a:off x="539552" y="1268960"/>
            <a:ext cx="2520000" cy="1800000"/>
          </a:xfrm>
          <a:prstGeom prst="rect">
            <a:avLst/>
          </a:prstGeo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3" name="Textplatzhalter 2"/>
          <p:cNvSpPr>
            <a:spLocks noGrp="1"/>
          </p:cNvSpPr>
          <p:nvPr>
            <p:ph type="body" sz="quarter" idx="10"/>
          </p:nvPr>
        </p:nvSpPr>
        <p:spPr>
          <a:xfrm>
            <a:off x="3347865" y="1772816"/>
            <a:ext cx="5256386" cy="2016224"/>
          </a:xfrm>
        </p:spPr>
        <p:txBody>
          <a:bodyPr>
            <a:normAutofit/>
          </a:bodyPr>
          <a:lstStyle>
            <a:lvl1pPr marL="285750" indent="-285750">
              <a:buFont typeface="Wingdings" pitchFamily="2" charset="2"/>
              <a:buChar char="n"/>
              <a:defRPr sz="1800"/>
            </a:lvl1pPr>
            <a:lvl2pPr marL="541338" indent="-269875">
              <a:buFont typeface="Wingdings 3" panose="05040102010807070707" pitchFamily="18" charset="2"/>
              <a:buChar char=""/>
              <a:defRPr sz="1800"/>
            </a:lvl2pPr>
            <a:lvl3pPr marL="804863" indent="-263525">
              <a:buFont typeface="Arial" panose="020B0604020202020204" pitchFamily="34" charset="0"/>
              <a:buChar char="●"/>
              <a:defRPr sz="1800"/>
            </a:lvl3pPr>
          </a:lstStyle>
          <a:p>
            <a:pPr lvl="0"/>
            <a:r>
              <a:rPr lang="de-DE" noProof="0" dirty="0" smtClean="0"/>
              <a:t>Textmasterformat bearbeiten</a:t>
            </a:r>
          </a:p>
          <a:p>
            <a:pPr lvl="1"/>
            <a:r>
              <a:rPr lang="de-DE" noProof="0" dirty="0" smtClean="0"/>
              <a:t>Zweite Ebene</a:t>
            </a:r>
          </a:p>
          <a:p>
            <a:pPr lvl="2"/>
            <a:r>
              <a:rPr lang="de-DE" noProof="0" dirty="0" smtClean="0"/>
              <a:t>Dritte Ebene</a:t>
            </a:r>
          </a:p>
        </p:txBody>
      </p:sp>
      <p:sp>
        <p:nvSpPr>
          <p:cNvPr id="5" name="Textplatzhalter 4"/>
          <p:cNvSpPr>
            <a:spLocks noGrp="1"/>
          </p:cNvSpPr>
          <p:nvPr>
            <p:ph type="body" sz="quarter" idx="11"/>
          </p:nvPr>
        </p:nvSpPr>
        <p:spPr>
          <a:xfrm>
            <a:off x="3347864" y="1268760"/>
            <a:ext cx="5256379" cy="432047"/>
          </a:xfrm>
        </p:spPr>
        <p:txBody>
          <a:bodyPr>
            <a:normAutofit/>
          </a:bodyPr>
          <a:lstStyle>
            <a:lvl1pPr marL="0" indent="0">
              <a:buNone/>
              <a:defRPr sz="1800" b="1"/>
            </a:lvl1pPr>
          </a:lstStyle>
          <a:p>
            <a:pPr lvl="0"/>
            <a:r>
              <a:rPr lang="de-DE" noProof="0" dirty="0" smtClean="0"/>
              <a:t>Textmasterformat bearbeiten</a:t>
            </a:r>
          </a:p>
        </p:txBody>
      </p:sp>
      <p:sp>
        <p:nvSpPr>
          <p:cNvPr id="7" name="Inhaltsplatzhalter 6"/>
          <p:cNvSpPr>
            <a:spLocks noGrp="1"/>
          </p:cNvSpPr>
          <p:nvPr>
            <p:ph sz="quarter" idx="12"/>
          </p:nvPr>
        </p:nvSpPr>
        <p:spPr>
          <a:xfrm>
            <a:off x="552450" y="3933055"/>
            <a:ext cx="3875534" cy="360833"/>
          </a:xfrm>
          <a:solidFill>
            <a:srgbClr val="0056AD">
              <a:alpha val="49804"/>
            </a:srgbClr>
          </a:solidFill>
        </p:spPr>
        <p:txBody>
          <a:bodyPr lIns="90000" rIns="90000" anchor="ctr"/>
          <a:lstStyle>
            <a:lvl1pPr marL="0" indent="0">
              <a:buNone/>
              <a:defRPr sz="1800"/>
            </a:lvl1pPr>
          </a:lstStyle>
          <a:p>
            <a:pPr lvl="0"/>
            <a:r>
              <a:rPr lang="de-DE" noProof="0" dirty="0" smtClean="0"/>
              <a:t>Textmasterformat bearbeiten</a:t>
            </a:r>
          </a:p>
        </p:txBody>
      </p:sp>
      <p:sp>
        <p:nvSpPr>
          <p:cNvPr id="23" name="Textplatzhalter 2"/>
          <p:cNvSpPr>
            <a:spLocks noGrp="1"/>
          </p:cNvSpPr>
          <p:nvPr>
            <p:ph type="body" sz="quarter" idx="14"/>
          </p:nvPr>
        </p:nvSpPr>
        <p:spPr>
          <a:xfrm>
            <a:off x="566588" y="4365104"/>
            <a:ext cx="1884512" cy="1368152"/>
          </a:xfrm>
        </p:spPr>
        <p:txBody>
          <a:bodyPr>
            <a:normAutofit/>
          </a:bodyPr>
          <a:lstStyle>
            <a:lvl1pPr marL="173038" indent="-173038">
              <a:buFont typeface="Wingdings" pitchFamily="2" charset="2"/>
              <a:buChar char="n"/>
              <a:defRPr sz="1400"/>
            </a:lvl1pPr>
            <a:lvl2pPr>
              <a:defRPr sz="1400"/>
            </a:lvl2pPr>
            <a:lvl3pPr>
              <a:defRPr sz="1400"/>
            </a:lvl3pPr>
          </a:lstStyle>
          <a:p>
            <a:pPr lvl="0"/>
            <a:r>
              <a:rPr lang="de-DE" noProof="0" dirty="0" smtClean="0"/>
              <a:t>Textmasterformat bearbeiten</a:t>
            </a:r>
          </a:p>
          <a:p>
            <a:pPr lvl="0"/>
            <a:endParaRPr lang="de-DE" noProof="0" dirty="0" smtClean="0"/>
          </a:p>
        </p:txBody>
      </p:sp>
      <p:sp>
        <p:nvSpPr>
          <p:cNvPr id="25" name="Textplatzhalter 2"/>
          <p:cNvSpPr>
            <a:spLocks noGrp="1"/>
          </p:cNvSpPr>
          <p:nvPr>
            <p:ph type="body" sz="quarter" idx="18"/>
          </p:nvPr>
        </p:nvSpPr>
        <p:spPr>
          <a:xfrm>
            <a:off x="2483867" y="4365104"/>
            <a:ext cx="1884512" cy="1368152"/>
          </a:xfrm>
        </p:spPr>
        <p:txBody>
          <a:bodyPr>
            <a:normAutofit/>
          </a:bodyPr>
          <a:lstStyle>
            <a:lvl1pPr marL="171450" indent="-171450">
              <a:buFont typeface="Wingdings" panose="05000000000000000000" pitchFamily="2" charset="2"/>
              <a:buChar char="n"/>
              <a:defRPr sz="1400"/>
            </a:lvl1pPr>
            <a:lvl2pPr>
              <a:defRPr sz="1400"/>
            </a:lvl2pPr>
            <a:lvl3pPr>
              <a:defRPr sz="1400"/>
            </a:lvl3pPr>
          </a:lstStyle>
          <a:p>
            <a:pPr lvl="0"/>
            <a:r>
              <a:rPr lang="de-DE" noProof="0" dirty="0" smtClean="0"/>
              <a:t>Textmasterformat bearbeiten</a:t>
            </a:r>
          </a:p>
        </p:txBody>
      </p:sp>
      <p:sp>
        <p:nvSpPr>
          <p:cNvPr id="27" name="Inhaltsplatzhalter 6"/>
          <p:cNvSpPr>
            <a:spLocks noGrp="1"/>
          </p:cNvSpPr>
          <p:nvPr>
            <p:ph sz="quarter" idx="19"/>
          </p:nvPr>
        </p:nvSpPr>
        <p:spPr>
          <a:xfrm>
            <a:off x="4717703" y="3933056"/>
            <a:ext cx="3886745" cy="360040"/>
          </a:xfrm>
          <a:solidFill>
            <a:srgbClr val="0056AD">
              <a:alpha val="50000"/>
            </a:srgbClr>
          </a:solidFill>
        </p:spPr>
        <p:txBody>
          <a:bodyPr lIns="90000" rIns="90000" anchor="ctr"/>
          <a:lstStyle>
            <a:lvl1pPr marL="0" indent="0">
              <a:buNone/>
              <a:defRPr sz="1800"/>
            </a:lvl1pPr>
          </a:lstStyle>
          <a:p>
            <a:pPr lvl="0"/>
            <a:r>
              <a:rPr lang="de-DE" noProof="0" dirty="0" smtClean="0"/>
              <a:t>Textmasterformat bearbeiten</a:t>
            </a:r>
          </a:p>
        </p:txBody>
      </p:sp>
      <p:sp>
        <p:nvSpPr>
          <p:cNvPr id="28" name="Textplatzhalter 2"/>
          <p:cNvSpPr>
            <a:spLocks noGrp="1"/>
          </p:cNvSpPr>
          <p:nvPr>
            <p:ph type="body" sz="quarter" idx="20"/>
          </p:nvPr>
        </p:nvSpPr>
        <p:spPr>
          <a:xfrm>
            <a:off x="4743052" y="4365104"/>
            <a:ext cx="1884512" cy="1368152"/>
          </a:xfrm>
        </p:spPr>
        <p:txBody>
          <a:bodyPr>
            <a:normAutofit/>
          </a:bodyPr>
          <a:lstStyle>
            <a:lvl1pPr marL="173038" indent="-173038">
              <a:buFont typeface="Wingdings" pitchFamily="2" charset="2"/>
              <a:buChar char="n"/>
              <a:defRPr sz="1400"/>
            </a:lvl1pPr>
            <a:lvl2pPr>
              <a:defRPr sz="1400"/>
            </a:lvl2pPr>
            <a:lvl3pPr>
              <a:defRPr sz="1400"/>
            </a:lvl3pPr>
          </a:lstStyle>
          <a:p>
            <a:pPr lvl="0"/>
            <a:r>
              <a:rPr lang="de-DE" noProof="0" dirty="0" smtClean="0"/>
              <a:t>Textmasterformat bearbeiten</a:t>
            </a:r>
          </a:p>
        </p:txBody>
      </p:sp>
      <p:sp>
        <p:nvSpPr>
          <p:cNvPr id="29" name="Textplatzhalter 2"/>
          <p:cNvSpPr>
            <a:spLocks noGrp="1"/>
          </p:cNvSpPr>
          <p:nvPr>
            <p:ph type="body" sz="quarter" idx="21"/>
          </p:nvPr>
        </p:nvSpPr>
        <p:spPr>
          <a:xfrm>
            <a:off x="6660331" y="4365104"/>
            <a:ext cx="1884512" cy="1368152"/>
          </a:xfrm>
        </p:spPr>
        <p:txBody>
          <a:bodyPr>
            <a:normAutofit/>
          </a:bodyPr>
          <a:lstStyle>
            <a:lvl1pPr marL="171450" indent="-171450">
              <a:buFont typeface="Wingdings" panose="05000000000000000000" pitchFamily="2" charset="2"/>
              <a:buChar char="n"/>
              <a:defRPr sz="1400"/>
            </a:lvl1pPr>
            <a:lvl2pPr>
              <a:defRPr sz="1400"/>
            </a:lvl2pPr>
            <a:lvl3pPr>
              <a:defRPr sz="1400"/>
            </a:lvl3pPr>
          </a:lstStyle>
          <a:p>
            <a:pPr lvl="0"/>
            <a:r>
              <a:rPr lang="de-DE" noProof="0" dirty="0" smtClean="0"/>
              <a:t>Textmasterformat bearbeiten</a:t>
            </a:r>
          </a:p>
          <a:p>
            <a:pPr lvl="0"/>
            <a:endParaRPr lang="de-DE" noProof="0" dirty="0" smtClean="0"/>
          </a:p>
        </p:txBody>
      </p:sp>
      <p:sp>
        <p:nvSpPr>
          <p:cNvPr id="24" name="Rectangle 2"/>
          <p:cNvSpPr>
            <a:spLocks noGrp="1" noChangeArrowheads="1"/>
          </p:cNvSpPr>
          <p:nvPr>
            <p:ph type="title"/>
          </p:nvPr>
        </p:nvSpPr>
        <p:spPr bwMode="auto">
          <a:xfrm>
            <a:off x="539750" y="0"/>
            <a:ext cx="8050213" cy="89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de-DE" noProof="0" dirty="0" smtClean="0"/>
              <a:t>Titelmasterformat durch Klicken bearbeiten</a:t>
            </a:r>
          </a:p>
        </p:txBody>
      </p:sp>
    </p:spTree>
    <p:extLst>
      <p:ext uri="{BB962C8B-B14F-4D97-AF65-F5344CB8AC3E}">
        <p14:creationId xmlns:p14="http://schemas.microsoft.com/office/powerpoint/2010/main" val="30806565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showMasterPhAnim="0" preserve="1" userDrawn="1">
  <p:cSld name="2_Beschreibung mit Titel 1">
    <p:spTree>
      <p:nvGrpSpPr>
        <p:cNvPr id="1" name=""/>
        <p:cNvGrpSpPr/>
        <p:nvPr/>
      </p:nvGrpSpPr>
      <p:grpSpPr>
        <a:xfrm>
          <a:off x="0" y="0"/>
          <a:ext cx="0" cy="0"/>
          <a:chOff x="0" y="0"/>
          <a:chExt cx="0" cy="0"/>
        </a:xfrm>
      </p:grpSpPr>
      <p:pic>
        <p:nvPicPr>
          <p:cNvPr id="6"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4954" y="5878338"/>
            <a:ext cx="9144000" cy="982663"/>
          </a:xfrm>
          <a:prstGeom prst="rect">
            <a:avLst/>
          </a:prstGeom>
          <a:solidFill>
            <a:srgbClr val="0056AD">
              <a:alpha val="9804"/>
            </a:srgbClr>
          </a:solidFill>
          <a:ln>
            <a:noFill/>
          </a:ln>
          <a:effectLst/>
          <a:extLst/>
        </p:spPr>
      </p:pic>
      <p:pic>
        <p:nvPicPr>
          <p:cNvPr id="7"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0" y="0"/>
            <a:ext cx="9144000" cy="982663"/>
          </a:xfrm>
          <a:prstGeom prst="rect">
            <a:avLst/>
          </a:prstGeom>
          <a:solidFill>
            <a:srgbClr val="0056AD">
              <a:alpha val="9804"/>
            </a:srgbClr>
          </a:solidFill>
          <a:ln>
            <a:noFill/>
          </a:ln>
          <a:effectLst/>
          <a:extLst/>
        </p:spPr>
      </p:pic>
      <p:pic>
        <p:nvPicPr>
          <p:cNvPr id="8" name="Picture 4112" descr="Logo"/>
          <p:cNvPicPr>
            <a:picLocks noChangeAspect="1" noChangeArrowheads="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52450" y="6107113"/>
            <a:ext cx="635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1"/>
          <p:cNvPicPr>
            <a:picLocks noChangeAspect="1"/>
          </p:cNvPicPr>
          <p:nvPr userDrawn="1"/>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13538" y="6153150"/>
            <a:ext cx="1890712"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4"/>
          <p:cNvSpPr txBox="1">
            <a:spLocks noChangeArrowheads="1"/>
          </p:cNvSpPr>
          <p:nvPr userDrawn="1"/>
        </p:nvSpPr>
        <p:spPr bwMode="auto">
          <a:xfrm>
            <a:off x="1674813" y="6059488"/>
            <a:ext cx="762000"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C0DAD88C-590A-489E-A15C-06E29C7FDC28}" type="datetime1">
              <a:rPr lang="de-DE" sz="900" smtClean="0">
                <a:solidFill>
                  <a:srgbClr val="000000"/>
                </a:solidFill>
              </a:rPr>
              <a:pPr>
                <a:defRPr/>
              </a:pPr>
              <a:t>18.09.2017</a:t>
            </a:fld>
            <a:endParaRPr lang="de-DE" sz="900" dirty="0">
              <a:solidFill>
                <a:srgbClr val="000000"/>
              </a:solidFill>
            </a:endParaRPr>
          </a:p>
        </p:txBody>
      </p:sp>
      <p:sp>
        <p:nvSpPr>
          <p:cNvPr id="11" name="Rectangle 5" descr="test test"/>
          <p:cNvSpPr txBox="1">
            <a:spLocks noChangeArrowheads="1"/>
          </p:cNvSpPr>
          <p:nvPr userDrawn="1"/>
        </p:nvSpPr>
        <p:spPr bwMode="auto">
          <a:xfrm>
            <a:off x="1676400" y="6237288"/>
            <a:ext cx="358140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r>
              <a:rPr lang="de-DE" sz="900" dirty="0" smtClean="0">
                <a:solidFill>
                  <a:srgbClr val="000000"/>
                </a:solidFill>
              </a:rPr>
              <a:t>DIN CERTCO GmbH  | www.dincertco.de</a:t>
            </a:r>
            <a:endParaRPr lang="de-DE" sz="900" dirty="0">
              <a:solidFill>
                <a:srgbClr val="000000"/>
              </a:solidFill>
            </a:endParaRPr>
          </a:p>
        </p:txBody>
      </p:sp>
      <p:sp>
        <p:nvSpPr>
          <p:cNvPr id="13" name="Rectangle 6"/>
          <p:cNvSpPr txBox="1">
            <a:spLocks noChangeArrowheads="1"/>
          </p:cNvSpPr>
          <p:nvPr userDrawn="1"/>
        </p:nvSpPr>
        <p:spPr bwMode="auto">
          <a:xfrm>
            <a:off x="1576388" y="6453188"/>
            <a:ext cx="2730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ctr"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FD80337A-7C9A-4E81-9E96-BBB7ABD8F586}" type="slidenum">
              <a:rPr lang="de-DE" sz="900" smtClean="0">
                <a:solidFill>
                  <a:srgbClr val="000000"/>
                </a:solidFill>
              </a:rPr>
              <a:pPr>
                <a:defRPr/>
              </a:pPr>
              <a:t>‹Nr.›</a:t>
            </a:fld>
            <a:endParaRPr lang="de-DE" sz="900" dirty="0">
              <a:solidFill>
                <a:srgbClr val="000000"/>
              </a:solidFill>
            </a:endParaRPr>
          </a:p>
        </p:txBody>
      </p:sp>
      <p:sp>
        <p:nvSpPr>
          <p:cNvPr id="12" name="Bildplatzhalter 2"/>
          <p:cNvSpPr>
            <a:spLocks noGrp="1"/>
          </p:cNvSpPr>
          <p:nvPr>
            <p:ph type="pic" idx="1"/>
          </p:nvPr>
        </p:nvSpPr>
        <p:spPr>
          <a:xfrm>
            <a:off x="539552" y="1268960"/>
            <a:ext cx="2520000" cy="1800000"/>
          </a:xfrm>
          <a:prstGeom prst="rect">
            <a:avLst/>
          </a:prstGeo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3" name="Textplatzhalter 2"/>
          <p:cNvSpPr>
            <a:spLocks noGrp="1"/>
          </p:cNvSpPr>
          <p:nvPr>
            <p:ph type="body" sz="quarter" idx="10"/>
          </p:nvPr>
        </p:nvSpPr>
        <p:spPr>
          <a:xfrm>
            <a:off x="3347864" y="1772816"/>
            <a:ext cx="5256386" cy="3960440"/>
          </a:xfrm>
        </p:spPr>
        <p:txBody>
          <a:bodyPr>
            <a:normAutofit/>
          </a:bodyPr>
          <a:lstStyle>
            <a:lvl1pPr marL="285750" indent="-285750">
              <a:buFont typeface="Wingdings" pitchFamily="2" charset="2"/>
              <a:buChar char="n"/>
              <a:defRPr sz="1800"/>
            </a:lvl1pPr>
            <a:lvl2pPr>
              <a:defRPr sz="1800"/>
            </a:lvl2pPr>
            <a:lvl3pPr marL="804863" indent="-263525">
              <a:buFont typeface="Arial" panose="020B0604020202020204" pitchFamily="34" charset="0"/>
              <a:buChar char="●"/>
              <a:defRPr sz="1800"/>
            </a:lvl3pPr>
          </a:lstStyle>
          <a:p>
            <a:pPr lvl="0"/>
            <a:r>
              <a:rPr lang="de-DE" noProof="0" dirty="0" smtClean="0"/>
              <a:t>Textmasterformat bearbeiten</a:t>
            </a:r>
          </a:p>
          <a:p>
            <a:pPr lvl="1"/>
            <a:r>
              <a:rPr lang="de-DE" noProof="0" dirty="0" smtClean="0"/>
              <a:t>Zweite Ebene</a:t>
            </a:r>
          </a:p>
          <a:p>
            <a:pPr lvl="2"/>
            <a:r>
              <a:rPr lang="de-DE" noProof="0" dirty="0" smtClean="0"/>
              <a:t>Dritte Ebene</a:t>
            </a:r>
          </a:p>
        </p:txBody>
      </p:sp>
      <p:sp>
        <p:nvSpPr>
          <p:cNvPr id="5" name="Textplatzhalter 4"/>
          <p:cNvSpPr>
            <a:spLocks noGrp="1"/>
          </p:cNvSpPr>
          <p:nvPr>
            <p:ph type="body" sz="quarter" idx="11"/>
          </p:nvPr>
        </p:nvSpPr>
        <p:spPr>
          <a:xfrm>
            <a:off x="3347864" y="1268761"/>
            <a:ext cx="5256386" cy="360040"/>
          </a:xfrm>
        </p:spPr>
        <p:txBody>
          <a:bodyPr>
            <a:normAutofit/>
          </a:bodyPr>
          <a:lstStyle>
            <a:lvl1pPr marL="0" indent="0">
              <a:buNone/>
              <a:defRPr sz="1800" b="1"/>
            </a:lvl1pPr>
          </a:lstStyle>
          <a:p>
            <a:pPr lvl="0"/>
            <a:r>
              <a:rPr lang="de-DE" noProof="0" dirty="0" smtClean="0"/>
              <a:t>Textmasterformat bearbeiten</a:t>
            </a:r>
          </a:p>
        </p:txBody>
      </p:sp>
      <p:sp>
        <p:nvSpPr>
          <p:cNvPr id="16" name="Rectangle 2"/>
          <p:cNvSpPr>
            <a:spLocks noGrp="1" noChangeArrowheads="1"/>
          </p:cNvSpPr>
          <p:nvPr>
            <p:ph type="title"/>
          </p:nvPr>
        </p:nvSpPr>
        <p:spPr bwMode="auto">
          <a:xfrm>
            <a:off x="539750" y="0"/>
            <a:ext cx="8050213" cy="89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de-DE" noProof="0" dirty="0" smtClean="0"/>
              <a:t>Titelmasterformat durch Klicken bearbeiten</a:t>
            </a:r>
          </a:p>
        </p:txBody>
      </p:sp>
    </p:spTree>
    <p:extLst>
      <p:ext uri="{BB962C8B-B14F-4D97-AF65-F5344CB8AC3E}">
        <p14:creationId xmlns:p14="http://schemas.microsoft.com/office/powerpoint/2010/main" val="24153046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showMasterPhAnim="0" preserve="1" userDrawn="1">
  <p:cSld name="3_Beschreibung mit Titel 1">
    <p:spTree>
      <p:nvGrpSpPr>
        <p:cNvPr id="1" name=""/>
        <p:cNvGrpSpPr/>
        <p:nvPr/>
      </p:nvGrpSpPr>
      <p:grpSpPr>
        <a:xfrm>
          <a:off x="0" y="0"/>
          <a:ext cx="0" cy="0"/>
          <a:chOff x="0" y="0"/>
          <a:chExt cx="0" cy="0"/>
        </a:xfrm>
      </p:grpSpPr>
      <p:pic>
        <p:nvPicPr>
          <p:cNvPr id="6"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4954" y="5878338"/>
            <a:ext cx="9144000" cy="982663"/>
          </a:xfrm>
          <a:prstGeom prst="rect">
            <a:avLst/>
          </a:prstGeom>
          <a:solidFill>
            <a:srgbClr val="0056AD">
              <a:alpha val="9804"/>
            </a:srgbClr>
          </a:solidFill>
          <a:ln>
            <a:noFill/>
          </a:ln>
          <a:effectLst/>
          <a:extLst/>
        </p:spPr>
      </p:pic>
      <p:pic>
        <p:nvPicPr>
          <p:cNvPr id="7"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0" y="0"/>
            <a:ext cx="9144000" cy="982663"/>
          </a:xfrm>
          <a:prstGeom prst="rect">
            <a:avLst/>
          </a:prstGeom>
          <a:solidFill>
            <a:srgbClr val="0056AD">
              <a:alpha val="9804"/>
            </a:srgbClr>
          </a:solidFill>
          <a:ln>
            <a:noFill/>
          </a:ln>
          <a:effectLst/>
          <a:extLst/>
        </p:spPr>
      </p:pic>
      <p:pic>
        <p:nvPicPr>
          <p:cNvPr id="8" name="Picture 4112" descr="Logo"/>
          <p:cNvPicPr>
            <a:picLocks noChangeAspect="1" noChangeArrowheads="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52450" y="6107113"/>
            <a:ext cx="635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1"/>
          <p:cNvPicPr>
            <a:picLocks noChangeAspect="1"/>
          </p:cNvPicPr>
          <p:nvPr userDrawn="1"/>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13538" y="6153150"/>
            <a:ext cx="1890712"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4"/>
          <p:cNvSpPr txBox="1">
            <a:spLocks noChangeArrowheads="1"/>
          </p:cNvSpPr>
          <p:nvPr userDrawn="1"/>
        </p:nvSpPr>
        <p:spPr bwMode="auto">
          <a:xfrm>
            <a:off x="1674813" y="6059488"/>
            <a:ext cx="762000"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C0DAD88C-590A-489E-A15C-06E29C7FDC28}" type="datetime1">
              <a:rPr lang="de-DE" sz="900" smtClean="0">
                <a:solidFill>
                  <a:srgbClr val="000000"/>
                </a:solidFill>
              </a:rPr>
              <a:pPr>
                <a:defRPr/>
              </a:pPr>
              <a:t>18.09.2017</a:t>
            </a:fld>
            <a:endParaRPr lang="de-DE" sz="900" dirty="0">
              <a:solidFill>
                <a:srgbClr val="000000"/>
              </a:solidFill>
            </a:endParaRPr>
          </a:p>
        </p:txBody>
      </p:sp>
      <p:sp>
        <p:nvSpPr>
          <p:cNvPr id="11" name="Rectangle 5" descr="test test"/>
          <p:cNvSpPr txBox="1">
            <a:spLocks noChangeArrowheads="1"/>
          </p:cNvSpPr>
          <p:nvPr userDrawn="1"/>
        </p:nvSpPr>
        <p:spPr bwMode="auto">
          <a:xfrm>
            <a:off x="1676400" y="6237288"/>
            <a:ext cx="358140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r>
              <a:rPr lang="de-DE" sz="900" dirty="0" smtClean="0">
                <a:solidFill>
                  <a:srgbClr val="000000"/>
                </a:solidFill>
              </a:rPr>
              <a:t>DIN CERTCO GmbH  | www.dincertco.de</a:t>
            </a:r>
            <a:endParaRPr lang="de-DE" sz="900" dirty="0">
              <a:solidFill>
                <a:srgbClr val="000000"/>
              </a:solidFill>
            </a:endParaRPr>
          </a:p>
        </p:txBody>
      </p:sp>
      <p:sp>
        <p:nvSpPr>
          <p:cNvPr id="13" name="Rectangle 6"/>
          <p:cNvSpPr txBox="1">
            <a:spLocks noChangeArrowheads="1"/>
          </p:cNvSpPr>
          <p:nvPr userDrawn="1"/>
        </p:nvSpPr>
        <p:spPr bwMode="auto">
          <a:xfrm>
            <a:off x="1576388" y="6453188"/>
            <a:ext cx="2730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ctr"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FD80337A-7C9A-4E81-9E96-BBB7ABD8F586}" type="slidenum">
              <a:rPr lang="de-DE" sz="900" smtClean="0">
                <a:solidFill>
                  <a:srgbClr val="000000"/>
                </a:solidFill>
              </a:rPr>
              <a:pPr>
                <a:defRPr/>
              </a:pPr>
              <a:t>‹Nr.›</a:t>
            </a:fld>
            <a:endParaRPr lang="de-DE" sz="900" dirty="0">
              <a:solidFill>
                <a:srgbClr val="000000"/>
              </a:solidFill>
            </a:endParaRPr>
          </a:p>
        </p:txBody>
      </p:sp>
      <p:sp>
        <p:nvSpPr>
          <p:cNvPr id="12" name="Bildplatzhalter 2"/>
          <p:cNvSpPr>
            <a:spLocks noGrp="1"/>
          </p:cNvSpPr>
          <p:nvPr>
            <p:ph type="pic" idx="1"/>
          </p:nvPr>
        </p:nvSpPr>
        <p:spPr>
          <a:xfrm>
            <a:off x="539552" y="1268960"/>
            <a:ext cx="1980000" cy="1260000"/>
          </a:xfrm>
          <a:prstGeom prst="rect">
            <a:avLst/>
          </a:prstGeo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3" name="Textplatzhalter 2"/>
          <p:cNvSpPr>
            <a:spLocks noGrp="1"/>
          </p:cNvSpPr>
          <p:nvPr>
            <p:ph type="body" sz="quarter" idx="10"/>
          </p:nvPr>
        </p:nvSpPr>
        <p:spPr>
          <a:xfrm>
            <a:off x="3347864" y="1772816"/>
            <a:ext cx="5256386" cy="3960440"/>
          </a:xfrm>
        </p:spPr>
        <p:txBody>
          <a:bodyPr>
            <a:normAutofit/>
          </a:bodyPr>
          <a:lstStyle>
            <a:lvl1pPr marL="285750" indent="-285750">
              <a:buFont typeface="Wingdings" pitchFamily="2" charset="2"/>
              <a:buChar char="n"/>
              <a:defRPr sz="1800"/>
            </a:lvl1pPr>
            <a:lvl2pPr>
              <a:defRPr sz="1800"/>
            </a:lvl2pPr>
            <a:lvl3pPr marL="804863" indent="-263525">
              <a:buFont typeface="Arial" panose="020B0604020202020204" pitchFamily="34" charset="0"/>
              <a:buChar char="●"/>
              <a:defRPr sz="1800"/>
            </a:lvl3pPr>
          </a:lstStyle>
          <a:p>
            <a:pPr lvl="0"/>
            <a:r>
              <a:rPr lang="de-DE" noProof="0" dirty="0" smtClean="0"/>
              <a:t>Textmasterformat bearbeiten</a:t>
            </a:r>
          </a:p>
          <a:p>
            <a:pPr lvl="1"/>
            <a:r>
              <a:rPr lang="de-DE" noProof="0" dirty="0" smtClean="0"/>
              <a:t>Zweite Ebene</a:t>
            </a:r>
          </a:p>
          <a:p>
            <a:pPr lvl="2"/>
            <a:r>
              <a:rPr lang="de-DE" noProof="0" dirty="0" smtClean="0"/>
              <a:t>Dritte Ebene</a:t>
            </a:r>
          </a:p>
        </p:txBody>
      </p:sp>
      <p:sp>
        <p:nvSpPr>
          <p:cNvPr id="5" name="Textplatzhalter 4"/>
          <p:cNvSpPr>
            <a:spLocks noGrp="1"/>
          </p:cNvSpPr>
          <p:nvPr>
            <p:ph type="body" sz="quarter" idx="11"/>
          </p:nvPr>
        </p:nvSpPr>
        <p:spPr>
          <a:xfrm>
            <a:off x="3347864" y="1268761"/>
            <a:ext cx="5256386" cy="360040"/>
          </a:xfrm>
        </p:spPr>
        <p:txBody>
          <a:bodyPr>
            <a:normAutofit/>
          </a:bodyPr>
          <a:lstStyle>
            <a:lvl1pPr marL="0" indent="0">
              <a:buNone/>
              <a:defRPr sz="1800" b="1"/>
            </a:lvl1pPr>
          </a:lstStyle>
          <a:p>
            <a:pPr lvl="0"/>
            <a:r>
              <a:rPr lang="de-DE" noProof="0" dirty="0" smtClean="0"/>
              <a:t>Textmasterformat bearbeiten</a:t>
            </a:r>
          </a:p>
        </p:txBody>
      </p:sp>
      <p:sp>
        <p:nvSpPr>
          <p:cNvPr id="16" name="Rectangle 2"/>
          <p:cNvSpPr>
            <a:spLocks noGrp="1" noChangeArrowheads="1"/>
          </p:cNvSpPr>
          <p:nvPr>
            <p:ph type="title"/>
          </p:nvPr>
        </p:nvSpPr>
        <p:spPr bwMode="auto">
          <a:xfrm>
            <a:off x="539750" y="0"/>
            <a:ext cx="8050213" cy="89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de-DE" noProof="0" dirty="0" smtClean="0"/>
              <a:t>Titelmasterformat durch Klicken bearbeiten</a:t>
            </a:r>
          </a:p>
        </p:txBody>
      </p:sp>
      <p:sp>
        <p:nvSpPr>
          <p:cNvPr id="14" name="Bildplatzhalter 2"/>
          <p:cNvSpPr>
            <a:spLocks noGrp="1"/>
          </p:cNvSpPr>
          <p:nvPr>
            <p:ph type="pic" idx="12"/>
          </p:nvPr>
        </p:nvSpPr>
        <p:spPr>
          <a:xfrm>
            <a:off x="539552" y="2889080"/>
            <a:ext cx="1980000" cy="1260000"/>
          </a:xfrm>
          <a:prstGeom prst="rect">
            <a:avLst/>
          </a:prstGeo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15" name="Bildplatzhalter 2"/>
          <p:cNvSpPr>
            <a:spLocks noGrp="1"/>
          </p:cNvSpPr>
          <p:nvPr>
            <p:ph type="pic" idx="13"/>
          </p:nvPr>
        </p:nvSpPr>
        <p:spPr>
          <a:xfrm>
            <a:off x="539552" y="4473256"/>
            <a:ext cx="1980000" cy="1260000"/>
          </a:xfrm>
          <a:prstGeom prst="rect">
            <a:avLst/>
          </a:prstGeo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Tree>
    <p:extLst>
      <p:ext uri="{BB962C8B-B14F-4D97-AF65-F5344CB8AC3E}">
        <p14:creationId xmlns:p14="http://schemas.microsoft.com/office/powerpoint/2010/main" val="34203630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showMasterPhAnim="0" preserve="1" userDrawn="1">
  <p:cSld name="2_Beschreibung ohne Titel 1">
    <p:spTree>
      <p:nvGrpSpPr>
        <p:cNvPr id="1" name=""/>
        <p:cNvGrpSpPr/>
        <p:nvPr/>
      </p:nvGrpSpPr>
      <p:grpSpPr>
        <a:xfrm>
          <a:off x="0" y="0"/>
          <a:ext cx="0" cy="0"/>
          <a:chOff x="0" y="0"/>
          <a:chExt cx="0" cy="0"/>
        </a:xfrm>
      </p:grpSpPr>
      <p:pic>
        <p:nvPicPr>
          <p:cNvPr id="6"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4954" y="5878338"/>
            <a:ext cx="9144000" cy="982663"/>
          </a:xfrm>
          <a:prstGeom prst="rect">
            <a:avLst/>
          </a:prstGeom>
          <a:solidFill>
            <a:srgbClr val="0056AD">
              <a:alpha val="9804"/>
            </a:srgbClr>
          </a:solidFill>
          <a:ln>
            <a:noFill/>
          </a:ln>
          <a:effectLst/>
          <a:extLst/>
        </p:spPr>
      </p:pic>
      <p:pic>
        <p:nvPicPr>
          <p:cNvPr id="7"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0" y="0"/>
            <a:ext cx="9144000" cy="982663"/>
          </a:xfrm>
          <a:prstGeom prst="rect">
            <a:avLst/>
          </a:prstGeom>
          <a:solidFill>
            <a:srgbClr val="0056AD">
              <a:alpha val="9804"/>
            </a:srgbClr>
          </a:solidFill>
          <a:ln>
            <a:noFill/>
          </a:ln>
          <a:effectLst/>
          <a:extLst/>
        </p:spPr>
      </p:pic>
      <p:pic>
        <p:nvPicPr>
          <p:cNvPr id="8" name="Picture 4112" descr="Logo"/>
          <p:cNvPicPr>
            <a:picLocks noChangeAspect="1" noChangeArrowheads="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52450" y="6107113"/>
            <a:ext cx="635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1"/>
          <p:cNvPicPr>
            <a:picLocks noChangeAspect="1"/>
          </p:cNvPicPr>
          <p:nvPr userDrawn="1"/>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13538" y="6153150"/>
            <a:ext cx="1890712"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4"/>
          <p:cNvSpPr txBox="1">
            <a:spLocks noChangeArrowheads="1"/>
          </p:cNvSpPr>
          <p:nvPr userDrawn="1"/>
        </p:nvSpPr>
        <p:spPr bwMode="auto">
          <a:xfrm>
            <a:off x="1674813" y="6059488"/>
            <a:ext cx="762000"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C0DAD88C-590A-489E-A15C-06E29C7FDC28}" type="datetime1">
              <a:rPr lang="de-DE" sz="900" smtClean="0">
                <a:solidFill>
                  <a:srgbClr val="000000"/>
                </a:solidFill>
              </a:rPr>
              <a:pPr>
                <a:defRPr/>
              </a:pPr>
              <a:t>18.09.2017</a:t>
            </a:fld>
            <a:endParaRPr lang="de-DE" sz="900" dirty="0">
              <a:solidFill>
                <a:srgbClr val="000000"/>
              </a:solidFill>
            </a:endParaRPr>
          </a:p>
        </p:txBody>
      </p:sp>
      <p:sp>
        <p:nvSpPr>
          <p:cNvPr id="11" name="Rectangle 5" descr="test test"/>
          <p:cNvSpPr txBox="1">
            <a:spLocks noChangeArrowheads="1"/>
          </p:cNvSpPr>
          <p:nvPr userDrawn="1"/>
        </p:nvSpPr>
        <p:spPr bwMode="auto">
          <a:xfrm>
            <a:off x="1676400" y="6237288"/>
            <a:ext cx="358140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r>
              <a:rPr lang="de-DE" sz="900" dirty="0" smtClean="0">
                <a:solidFill>
                  <a:srgbClr val="000000"/>
                </a:solidFill>
              </a:rPr>
              <a:t>DIN CERTCO GmbH  | www.dincertco.de</a:t>
            </a:r>
            <a:endParaRPr lang="de-DE" sz="900" dirty="0">
              <a:solidFill>
                <a:srgbClr val="000000"/>
              </a:solidFill>
            </a:endParaRPr>
          </a:p>
        </p:txBody>
      </p:sp>
      <p:sp>
        <p:nvSpPr>
          <p:cNvPr id="13" name="Rectangle 6"/>
          <p:cNvSpPr txBox="1">
            <a:spLocks noChangeArrowheads="1"/>
          </p:cNvSpPr>
          <p:nvPr userDrawn="1"/>
        </p:nvSpPr>
        <p:spPr bwMode="auto">
          <a:xfrm>
            <a:off x="1576388" y="6453188"/>
            <a:ext cx="2730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ctr"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FD80337A-7C9A-4E81-9E96-BBB7ABD8F586}" type="slidenum">
              <a:rPr lang="de-DE" sz="900" smtClean="0">
                <a:solidFill>
                  <a:srgbClr val="000000"/>
                </a:solidFill>
              </a:rPr>
              <a:pPr>
                <a:defRPr/>
              </a:pPr>
              <a:t>‹Nr.›</a:t>
            </a:fld>
            <a:endParaRPr lang="de-DE" sz="900" dirty="0">
              <a:solidFill>
                <a:srgbClr val="000000"/>
              </a:solidFill>
            </a:endParaRPr>
          </a:p>
        </p:txBody>
      </p:sp>
      <p:sp>
        <p:nvSpPr>
          <p:cNvPr id="12" name="Bildplatzhalter 2"/>
          <p:cNvSpPr>
            <a:spLocks noGrp="1"/>
          </p:cNvSpPr>
          <p:nvPr>
            <p:ph type="pic" idx="1"/>
          </p:nvPr>
        </p:nvSpPr>
        <p:spPr>
          <a:xfrm>
            <a:off x="539552" y="1268960"/>
            <a:ext cx="2520000" cy="1800000"/>
          </a:xfrm>
          <a:prstGeom prst="rect">
            <a:avLst/>
          </a:prstGeo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3" name="Textplatzhalter 2"/>
          <p:cNvSpPr>
            <a:spLocks noGrp="1"/>
          </p:cNvSpPr>
          <p:nvPr>
            <p:ph type="body" sz="quarter" idx="10"/>
          </p:nvPr>
        </p:nvSpPr>
        <p:spPr>
          <a:xfrm>
            <a:off x="3347864" y="1268760"/>
            <a:ext cx="5256386" cy="4464496"/>
          </a:xfrm>
        </p:spPr>
        <p:txBody>
          <a:bodyPr>
            <a:normAutofit/>
          </a:bodyPr>
          <a:lstStyle>
            <a:lvl1pPr marL="285750" indent="-285750">
              <a:buFont typeface="Wingdings" pitchFamily="2" charset="2"/>
              <a:buChar char="n"/>
              <a:defRPr sz="1800"/>
            </a:lvl1pPr>
            <a:lvl2pPr>
              <a:defRPr sz="1800"/>
            </a:lvl2pPr>
            <a:lvl3pPr marL="804863" indent="-263525">
              <a:buFont typeface="Arial" panose="020B0604020202020204" pitchFamily="34" charset="0"/>
              <a:buChar char="●"/>
              <a:defRPr sz="1800"/>
            </a:lvl3pPr>
          </a:lstStyle>
          <a:p>
            <a:pPr lvl="0"/>
            <a:r>
              <a:rPr lang="de-DE" noProof="0" dirty="0" smtClean="0"/>
              <a:t>Textmasterformat bearbeiten</a:t>
            </a:r>
          </a:p>
          <a:p>
            <a:pPr lvl="1"/>
            <a:r>
              <a:rPr lang="de-DE" noProof="0" dirty="0" smtClean="0"/>
              <a:t>Zweite Ebene</a:t>
            </a:r>
          </a:p>
          <a:p>
            <a:pPr lvl="2"/>
            <a:r>
              <a:rPr lang="de-DE" noProof="0" dirty="0" smtClean="0"/>
              <a:t>Dritte Ebene</a:t>
            </a:r>
          </a:p>
        </p:txBody>
      </p:sp>
      <p:sp>
        <p:nvSpPr>
          <p:cNvPr id="16" name="Rectangle 2"/>
          <p:cNvSpPr>
            <a:spLocks noGrp="1" noChangeArrowheads="1"/>
          </p:cNvSpPr>
          <p:nvPr>
            <p:ph type="title"/>
          </p:nvPr>
        </p:nvSpPr>
        <p:spPr bwMode="auto">
          <a:xfrm>
            <a:off x="539750" y="0"/>
            <a:ext cx="8050213" cy="89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de-DE" noProof="0" dirty="0" smtClean="0"/>
              <a:t>Titelmasterformat durch Klicken bearbeiten</a:t>
            </a:r>
          </a:p>
        </p:txBody>
      </p:sp>
    </p:spTree>
    <p:extLst>
      <p:ext uri="{BB962C8B-B14F-4D97-AF65-F5344CB8AC3E}">
        <p14:creationId xmlns:p14="http://schemas.microsoft.com/office/powerpoint/2010/main" val="32453785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showMasterPhAnim="0" preserve="1" userDrawn="1">
  <p:cSld name="3_Beschreibung ohne Titel 1">
    <p:spTree>
      <p:nvGrpSpPr>
        <p:cNvPr id="1" name=""/>
        <p:cNvGrpSpPr/>
        <p:nvPr/>
      </p:nvGrpSpPr>
      <p:grpSpPr>
        <a:xfrm>
          <a:off x="0" y="0"/>
          <a:ext cx="0" cy="0"/>
          <a:chOff x="0" y="0"/>
          <a:chExt cx="0" cy="0"/>
        </a:xfrm>
      </p:grpSpPr>
      <p:pic>
        <p:nvPicPr>
          <p:cNvPr id="6"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4954" y="5878338"/>
            <a:ext cx="9144000" cy="982663"/>
          </a:xfrm>
          <a:prstGeom prst="rect">
            <a:avLst/>
          </a:prstGeom>
          <a:solidFill>
            <a:srgbClr val="0056AD">
              <a:alpha val="9804"/>
            </a:srgbClr>
          </a:solidFill>
          <a:ln>
            <a:noFill/>
          </a:ln>
          <a:effectLst/>
          <a:extLst/>
        </p:spPr>
      </p:pic>
      <p:pic>
        <p:nvPicPr>
          <p:cNvPr id="7"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0" y="0"/>
            <a:ext cx="9144000" cy="982663"/>
          </a:xfrm>
          <a:prstGeom prst="rect">
            <a:avLst/>
          </a:prstGeom>
          <a:solidFill>
            <a:srgbClr val="0056AD">
              <a:alpha val="9804"/>
            </a:srgbClr>
          </a:solidFill>
          <a:ln>
            <a:noFill/>
          </a:ln>
          <a:effectLst/>
          <a:extLst/>
        </p:spPr>
      </p:pic>
      <p:pic>
        <p:nvPicPr>
          <p:cNvPr id="8" name="Picture 4112" descr="Logo"/>
          <p:cNvPicPr>
            <a:picLocks noChangeAspect="1" noChangeArrowheads="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52450" y="6107113"/>
            <a:ext cx="635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1"/>
          <p:cNvPicPr>
            <a:picLocks noChangeAspect="1"/>
          </p:cNvPicPr>
          <p:nvPr userDrawn="1"/>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13538" y="6153150"/>
            <a:ext cx="1890712"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4"/>
          <p:cNvSpPr txBox="1">
            <a:spLocks noChangeArrowheads="1"/>
          </p:cNvSpPr>
          <p:nvPr userDrawn="1"/>
        </p:nvSpPr>
        <p:spPr bwMode="auto">
          <a:xfrm>
            <a:off x="1674813" y="6059488"/>
            <a:ext cx="762000"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C0DAD88C-590A-489E-A15C-06E29C7FDC28}" type="datetime1">
              <a:rPr lang="de-DE" sz="900" smtClean="0">
                <a:solidFill>
                  <a:srgbClr val="000000"/>
                </a:solidFill>
              </a:rPr>
              <a:pPr>
                <a:defRPr/>
              </a:pPr>
              <a:t>18.09.2017</a:t>
            </a:fld>
            <a:endParaRPr lang="de-DE" sz="900" dirty="0">
              <a:solidFill>
                <a:srgbClr val="000000"/>
              </a:solidFill>
            </a:endParaRPr>
          </a:p>
        </p:txBody>
      </p:sp>
      <p:sp>
        <p:nvSpPr>
          <p:cNvPr id="11" name="Rectangle 5" descr="test test"/>
          <p:cNvSpPr txBox="1">
            <a:spLocks noChangeArrowheads="1"/>
          </p:cNvSpPr>
          <p:nvPr userDrawn="1"/>
        </p:nvSpPr>
        <p:spPr bwMode="auto">
          <a:xfrm>
            <a:off x="1676400" y="6237288"/>
            <a:ext cx="358140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r>
              <a:rPr lang="de-DE" sz="900" dirty="0" smtClean="0">
                <a:solidFill>
                  <a:srgbClr val="000000"/>
                </a:solidFill>
              </a:rPr>
              <a:t>DIN CERTCO GmbH  | www.dincertco.de</a:t>
            </a:r>
            <a:endParaRPr lang="de-DE" sz="900" dirty="0">
              <a:solidFill>
                <a:srgbClr val="000000"/>
              </a:solidFill>
            </a:endParaRPr>
          </a:p>
        </p:txBody>
      </p:sp>
      <p:sp>
        <p:nvSpPr>
          <p:cNvPr id="13" name="Rectangle 6"/>
          <p:cNvSpPr txBox="1">
            <a:spLocks noChangeArrowheads="1"/>
          </p:cNvSpPr>
          <p:nvPr userDrawn="1"/>
        </p:nvSpPr>
        <p:spPr bwMode="auto">
          <a:xfrm>
            <a:off x="1576388" y="6453188"/>
            <a:ext cx="2730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ctr"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FD80337A-7C9A-4E81-9E96-BBB7ABD8F586}" type="slidenum">
              <a:rPr lang="de-DE" sz="900" smtClean="0">
                <a:solidFill>
                  <a:srgbClr val="000000"/>
                </a:solidFill>
              </a:rPr>
              <a:pPr>
                <a:defRPr/>
              </a:pPr>
              <a:t>‹Nr.›</a:t>
            </a:fld>
            <a:endParaRPr lang="de-DE" sz="900" dirty="0">
              <a:solidFill>
                <a:srgbClr val="000000"/>
              </a:solidFill>
            </a:endParaRPr>
          </a:p>
        </p:txBody>
      </p:sp>
      <p:sp>
        <p:nvSpPr>
          <p:cNvPr id="3" name="Textplatzhalter 2"/>
          <p:cNvSpPr>
            <a:spLocks noGrp="1"/>
          </p:cNvSpPr>
          <p:nvPr>
            <p:ph type="body" sz="quarter" idx="10"/>
          </p:nvPr>
        </p:nvSpPr>
        <p:spPr>
          <a:xfrm>
            <a:off x="3347864" y="1268760"/>
            <a:ext cx="5256386" cy="4464496"/>
          </a:xfrm>
        </p:spPr>
        <p:txBody>
          <a:bodyPr>
            <a:normAutofit/>
          </a:bodyPr>
          <a:lstStyle>
            <a:lvl1pPr marL="285750" indent="-285750">
              <a:buFont typeface="Wingdings" pitchFamily="2" charset="2"/>
              <a:buChar char="n"/>
              <a:defRPr sz="1800"/>
            </a:lvl1pPr>
            <a:lvl2pPr>
              <a:defRPr sz="1800"/>
            </a:lvl2pPr>
            <a:lvl3pPr marL="804863" indent="-263525">
              <a:buFont typeface="Arial" panose="020B0604020202020204" pitchFamily="34" charset="0"/>
              <a:buChar char="●"/>
              <a:defRPr sz="1800"/>
            </a:lvl3pPr>
          </a:lstStyle>
          <a:p>
            <a:pPr lvl="0"/>
            <a:r>
              <a:rPr lang="de-DE" noProof="0" dirty="0" smtClean="0"/>
              <a:t>Textmasterformat bearbeiten</a:t>
            </a:r>
          </a:p>
          <a:p>
            <a:pPr lvl="1"/>
            <a:r>
              <a:rPr lang="de-DE" noProof="0" dirty="0" smtClean="0"/>
              <a:t>Zweite Ebene</a:t>
            </a:r>
          </a:p>
          <a:p>
            <a:pPr lvl="2"/>
            <a:r>
              <a:rPr lang="de-DE" noProof="0" dirty="0" smtClean="0"/>
              <a:t>Dritte Ebene</a:t>
            </a:r>
          </a:p>
        </p:txBody>
      </p:sp>
      <p:sp>
        <p:nvSpPr>
          <p:cNvPr id="16" name="Rectangle 2"/>
          <p:cNvSpPr>
            <a:spLocks noGrp="1" noChangeArrowheads="1"/>
          </p:cNvSpPr>
          <p:nvPr>
            <p:ph type="title"/>
          </p:nvPr>
        </p:nvSpPr>
        <p:spPr bwMode="auto">
          <a:xfrm>
            <a:off x="539750" y="0"/>
            <a:ext cx="8050213" cy="89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de-DE" noProof="0" dirty="0" smtClean="0"/>
              <a:t>Titelmasterformat durch Klicken bearbeiten</a:t>
            </a:r>
          </a:p>
        </p:txBody>
      </p:sp>
      <p:sp>
        <p:nvSpPr>
          <p:cNvPr id="14" name="Bildplatzhalter 2"/>
          <p:cNvSpPr>
            <a:spLocks noGrp="1"/>
          </p:cNvSpPr>
          <p:nvPr>
            <p:ph type="pic" idx="1"/>
          </p:nvPr>
        </p:nvSpPr>
        <p:spPr>
          <a:xfrm>
            <a:off x="539552" y="1268960"/>
            <a:ext cx="1980000" cy="1260000"/>
          </a:xfrm>
          <a:prstGeom prst="rect">
            <a:avLst/>
          </a:prstGeo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15" name="Bildplatzhalter 2"/>
          <p:cNvSpPr>
            <a:spLocks noGrp="1"/>
          </p:cNvSpPr>
          <p:nvPr>
            <p:ph type="pic" idx="12"/>
          </p:nvPr>
        </p:nvSpPr>
        <p:spPr>
          <a:xfrm>
            <a:off x="539552" y="2889080"/>
            <a:ext cx="1980000" cy="1260000"/>
          </a:xfrm>
          <a:prstGeom prst="rect">
            <a:avLst/>
          </a:prstGeo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17" name="Bildplatzhalter 2"/>
          <p:cNvSpPr>
            <a:spLocks noGrp="1"/>
          </p:cNvSpPr>
          <p:nvPr>
            <p:ph type="pic" idx="13"/>
          </p:nvPr>
        </p:nvSpPr>
        <p:spPr>
          <a:xfrm>
            <a:off x="539552" y="4473256"/>
            <a:ext cx="1980000" cy="1260000"/>
          </a:xfrm>
          <a:prstGeom prst="rect">
            <a:avLst/>
          </a:prstGeo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Tree>
    <p:extLst>
      <p:ext uri="{BB962C8B-B14F-4D97-AF65-F5344CB8AC3E}">
        <p14:creationId xmlns:p14="http://schemas.microsoft.com/office/powerpoint/2010/main" val="378053959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showMasterPhAnim="0" preserve="1" userDrawn="1">
  <p:cSld name="2_Beschreibung mit Titel 2">
    <p:spTree>
      <p:nvGrpSpPr>
        <p:cNvPr id="1" name=""/>
        <p:cNvGrpSpPr/>
        <p:nvPr/>
      </p:nvGrpSpPr>
      <p:grpSpPr>
        <a:xfrm>
          <a:off x="0" y="0"/>
          <a:ext cx="0" cy="0"/>
          <a:chOff x="0" y="0"/>
          <a:chExt cx="0" cy="0"/>
        </a:xfrm>
      </p:grpSpPr>
      <p:pic>
        <p:nvPicPr>
          <p:cNvPr id="6"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4954" y="5878338"/>
            <a:ext cx="9144000" cy="982663"/>
          </a:xfrm>
          <a:prstGeom prst="rect">
            <a:avLst/>
          </a:prstGeom>
          <a:solidFill>
            <a:srgbClr val="0056AD">
              <a:alpha val="9804"/>
            </a:srgbClr>
          </a:solidFill>
          <a:ln>
            <a:noFill/>
          </a:ln>
          <a:effectLst/>
          <a:extLst/>
        </p:spPr>
      </p:pic>
      <p:pic>
        <p:nvPicPr>
          <p:cNvPr id="7"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0" y="0"/>
            <a:ext cx="9144000" cy="982663"/>
          </a:xfrm>
          <a:prstGeom prst="rect">
            <a:avLst/>
          </a:prstGeom>
          <a:solidFill>
            <a:srgbClr val="0056AD">
              <a:alpha val="9804"/>
            </a:srgbClr>
          </a:solidFill>
          <a:ln>
            <a:noFill/>
          </a:ln>
          <a:effectLst/>
          <a:extLst/>
        </p:spPr>
      </p:pic>
      <p:pic>
        <p:nvPicPr>
          <p:cNvPr id="8" name="Picture 4112" descr="Logo"/>
          <p:cNvPicPr>
            <a:picLocks noChangeAspect="1" noChangeArrowheads="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52450" y="6107113"/>
            <a:ext cx="635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1"/>
          <p:cNvPicPr>
            <a:picLocks noChangeAspect="1"/>
          </p:cNvPicPr>
          <p:nvPr userDrawn="1"/>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13538" y="6153150"/>
            <a:ext cx="1890712"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4"/>
          <p:cNvSpPr txBox="1">
            <a:spLocks noChangeArrowheads="1"/>
          </p:cNvSpPr>
          <p:nvPr userDrawn="1"/>
        </p:nvSpPr>
        <p:spPr bwMode="auto">
          <a:xfrm>
            <a:off x="1674813" y="6059488"/>
            <a:ext cx="762000"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C0DAD88C-590A-489E-A15C-06E29C7FDC28}" type="datetime1">
              <a:rPr lang="de-DE" sz="900" smtClean="0">
                <a:solidFill>
                  <a:srgbClr val="000000"/>
                </a:solidFill>
              </a:rPr>
              <a:pPr>
                <a:defRPr/>
              </a:pPr>
              <a:t>18.09.2017</a:t>
            </a:fld>
            <a:endParaRPr lang="de-DE" sz="900" dirty="0">
              <a:solidFill>
                <a:srgbClr val="000000"/>
              </a:solidFill>
            </a:endParaRPr>
          </a:p>
        </p:txBody>
      </p:sp>
      <p:sp>
        <p:nvSpPr>
          <p:cNvPr id="11" name="Rectangle 5" descr="test test"/>
          <p:cNvSpPr txBox="1">
            <a:spLocks noChangeArrowheads="1"/>
          </p:cNvSpPr>
          <p:nvPr userDrawn="1"/>
        </p:nvSpPr>
        <p:spPr bwMode="auto">
          <a:xfrm>
            <a:off x="1676400" y="6237288"/>
            <a:ext cx="358140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r>
              <a:rPr lang="de-DE" sz="900" dirty="0" smtClean="0">
                <a:solidFill>
                  <a:srgbClr val="000000"/>
                </a:solidFill>
              </a:rPr>
              <a:t>DIN CERTCO GmbH  | www.dincertco.de</a:t>
            </a:r>
            <a:endParaRPr lang="de-DE" sz="900" dirty="0">
              <a:solidFill>
                <a:srgbClr val="000000"/>
              </a:solidFill>
            </a:endParaRPr>
          </a:p>
        </p:txBody>
      </p:sp>
      <p:sp>
        <p:nvSpPr>
          <p:cNvPr id="13" name="Rectangle 6"/>
          <p:cNvSpPr txBox="1">
            <a:spLocks noChangeArrowheads="1"/>
          </p:cNvSpPr>
          <p:nvPr userDrawn="1"/>
        </p:nvSpPr>
        <p:spPr bwMode="auto">
          <a:xfrm>
            <a:off x="1576388" y="6453188"/>
            <a:ext cx="2730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ctr"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FD80337A-7C9A-4E81-9E96-BBB7ABD8F586}" type="slidenum">
              <a:rPr lang="de-DE" sz="900" smtClean="0">
                <a:solidFill>
                  <a:srgbClr val="000000"/>
                </a:solidFill>
              </a:rPr>
              <a:pPr>
                <a:defRPr/>
              </a:pPr>
              <a:t>‹Nr.›</a:t>
            </a:fld>
            <a:endParaRPr lang="de-DE" sz="900" dirty="0">
              <a:solidFill>
                <a:srgbClr val="000000"/>
              </a:solidFill>
            </a:endParaRPr>
          </a:p>
        </p:txBody>
      </p:sp>
      <p:sp>
        <p:nvSpPr>
          <p:cNvPr id="12" name="Bildplatzhalter 2"/>
          <p:cNvSpPr>
            <a:spLocks noGrp="1"/>
          </p:cNvSpPr>
          <p:nvPr>
            <p:ph type="pic" idx="1"/>
          </p:nvPr>
        </p:nvSpPr>
        <p:spPr>
          <a:xfrm>
            <a:off x="6084168" y="1268760"/>
            <a:ext cx="2520000" cy="1800000"/>
          </a:xfrm>
          <a:prstGeom prst="rect">
            <a:avLst/>
          </a:prstGeo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3" name="Textplatzhalter 2"/>
          <p:cNvSpPr>
            <a:spLocks noGrp="1"/>
          </p:cNvSpPr>
          <p:nvPr>
            <p:ph type="body" sz="quarter" idx="10"/>
          </p:nvPr>
        </p:nvSpPr>
        <p:spPr>
          <a:xfrm>
            <a:off x="539552" y="1772816"/>
            <a:ext cx="5256386" cy="3960440"/>
          </a:xfrm>
        </p:spPr>
        <p:txBody>
          <a:bodyPr/>
          <a:lstStyle>
            <a:lvl1pPr marL="285750" indent="-285750">
              <a:buFont typeface="Wingdings" pitchFamily="2" charset="2"/>
              <a:buChar char="n"/>
              <a:defRPr sz="1800"/>
            </a:lvl1pPr>
            <a:lvl2pPr>
              <a:defRPr sz="1800"/>
            </a:lvl2pPr>
            <a:lvl3pPr marL="804863" indent="-263525">
              <a:buFont typeface="Arial" panose="020B0604020202020204" pitchFamily="34" charset="0"/>
              <a:buChar char="●"/>
              <a:defRPr sz="1800"/>
            </a:lvl3pPr>
          </a:lstStyle>
          <a:p>
            <a:pPr lvl="0"/>
            <a:r>
              <a:rPr lang="de-DE" noProof="0" dirty="0" smtClean="0"/>
              <a:t>Textmasterformat bearbeiten</a:t>
            </a:r>
          </a:p>
          <a:p>
            <a:pPr lvl="1"/>
            <a:r>
              <a:rPr lang="de-DE" noProof="0" dirty="0" smtClean="0"/>
              <a:t>Zweite Ebene</a:t>
            </a:r>
          </a:p>
          <a:p>
            <a:pPr lvl="2"/>
            <a:r>
              <a:rPr lang="de-DE" noProof="0" dirty="0" smtClean="0"/>
              <a:t>Dritte Ebene</a:t>
            </a:r>
          </a:p>
        </p:txBody>
      </p:sp>
      <p:sp>
        <p:nvSpPr>
          <p:cNvPr id="5" name="Textplatzhalter 4"/>
          <p:cNvSpPr>
            <a:spLocks noGrp="1"/>
          </p:cNvSpPr>
          <p:nvPr>
            <p:ph type="body" sz="quarter" idx="11"/>
          </p:nvPr>
        </p:nvSpPr>
        <p:spPr>
          <a:xfrm>
            <a:off x="539552" y="1268761"/>
            <a:ext cx="5256386" cy="360040"/>
          </a:xfrm>
        </p:spPr>
        <p:txBody>
          <a:bodyPr>
            <a:normAutofit/>
          </a:bodyPr>
          <a:lstStyle>
            <a:lvl1pPr marL="0" indent="0">
              <a:buNone/>
              <a:defRPr sz="1800" b="1"/>
            </a:lvl1pPr>
          </a:lstStyle>
          <a:p>
            <a:pPr lvl="0"/>
            <a:r>
              <a:rPr lang="de-DE" noProof="0" dirty="0" smtClean="0"/>
              <a:t>Textmasterformat bearbeiten</a:t>
            </a:r>
          </a:p>
        </p:txBody>
      </p:sp>
      <p:sp>
        <p:nvSpPr>
          <p:cNvPr id="16" name="Rectangle 2"/>
          <p:cNvSpPr>
            <a:spLocks noGrp="1" noChangeArrowheads="1"/>
          </p:cNvSpPr>
          <p:nvPr>
            <p:ph type="title"/>
          </p:nvPr>
        </p:nvSpPr>
        <p:spPr bwMode="auto">
          <a:xfrm>
            <a:off x="539750" y="0"/>
            <a:ext cx="8050213" cy="89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de-DE" noProof="0" dirty="0" smtClean="0"/>
              <a:t>Titelmasterformat durch Klicken bearbeiten</a:t>
            </a:r>
          </a:p>
        </p:txBody>
      </p:sp>
    </p:spTree>
    <p:extLst>
      <p:ext uri="{BB962C8B-B14F-4D97-AF65-F5344CB8AC3E}">
        <p14:creationId xmlns:p14="http://schemas.microsoft.com/office/powerpoint/2010/main" val="335747039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showMasterPhAnim="0" preserve="1" userDrawn="1">
  <p:cSld name="3_Beschreibung mit Titel 2">
    <p:spTree>
      <p:nvGrpSpPr>
        <p:cNvPr id="1" name=""/>
        <p:cNvGrpSpPr/>
        <p:nvPr/>
      </p:nvGrpSpPr>
      <p:grpSpPr>
        <a:xfrm>
          <a:off x="0" y="0"/>
          <a:ext cx="0" cy="0"/>
          <a:chOff x="0" y="0"/>
          <a:chExt cx="0" cy="0"/>
        </a:xfrm>
      </p:grpSpPr>
      <p:pic>
        <p:nvPicPr>
          <p:cNvPr id="6"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4954" y="5878338"/>
            <a:ext cx="9144000" cy="982663"/>
          </a:xfrm>
          <a:prstGeom prst="rect">
            <a:avLst/>
          </a:prstGeom>
          <a:solidFill>
            <a:srgbClr val="0056AD">
              <a:alpha val="9804"/>
            </a:srgbClr>
          </a:solidFill>
          <a:ln>
            <a:noFill/>
          </a:ln>
          <a:effectLst/>
          <a:extLst/>
        </p:spPr>
      </p:pic>
      <p:pic>
        <p:nvPicPr>
          <p:cNvPr id="7"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0" y="0"/>
            <a:ext cx="9144000" cy="982663"/>
          </a:xfrm>
          <a:prstGeom prst="rect">
            <a:avLst/>
          </a:prstGeom>
          <a:solidFill>
            <a:srgbClr val="0056AD">
              <a:alpha val="9804"/>
            </a:srgbClr>
          </a:solidFill>
          <a:ln>
            <a:noFill/>
          </a:ln>
          <a:effectLst/>
          <a:extLst/>
        </p:spPr>
      </p:pic>
      <p:pic>
        <p:nvPicPr>
          <p:cNvPr id="8" name="Picture 4112" descr="Logo"/>
          <p:cNvPicPr>
            <a:picLocks noChangeAspect="1" noChangeArrowheads="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52450" y="6107113"/>
            <a:ext cx="635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1"/>
          <p:cNvPicPr>
            <a:picLocks noChangeAspect="1"/>
          </p:cNvPicPr>
          <p:nvPr userDrawn="1"/>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13538" y="6153150"/>
            <a:ext cx="1890712"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4"/>
          <p:cNvSpPr txBox="1">
            <a:spLocks noChangeArrowheads="1"/>
          </p:cNvSpPr>
          <p:nvPr userDrawn="1"/>
        </p:nvSpPr>
        <p:spPr bwMode="auto">
          <a:xfrm>
            <a:off x="1674813" y="6059488"/>
            <a:ext cx="762000"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C0DAD88C-590A-489E-A15C-06E29C7FDC28}" type="datetime1">
              <a:rPr lang="de-DE" sz="900" smtClean="0">
                <a:solidFill>
                  <a:srgbClr val="000000"/>
                </a:solidFill>
              </a:rPr>
              <a:pPr>
                <a:defRPr/>
              </a:pPr>
              <a:t>18.09.2017</a:t>
            </a:fld>
            <a:endParaRPr lang="de-DE" sz="900" dirty="0">
              <a:solidFill>
                <a:srgbClr val="000000"/>
              </a:solidFill>
            </a:endParaRPr>
          </a:p>
        </p:txBody>
      </p:sp>
      <p:sp>
        <p:nvSpPr>
          <p:cNvPr id="11" name="Rectangle 5" descr="test test"/>
          <p:cNvSpPr txBox="1">
            <a:spLocks noChangeArrowheads="1"/>
          </p:cNvSpPr>
          <p:nvPr userDrawn="1"/>
        </p:nvSpPr>
        <p:spPr bwMode="auto">
          <a:xfrm>
            <a:off x="1676400" y="6237288"/>
            <a:ext cx="358140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r>
              <a:rPr lang="de-DE" sz="900" dirty="0" smtClean="0">
                <a:solidFill>
                  <a:srgbClr val="000000"/>
                </a:solidFill>
              </a:rPr>
              <a:t>DIN CERTCO GmbH  | www.dincertco.de</a:t>
            </a:r>
            <a:endParaRPr lang="de-DE" sz="900" dirty="0">
              <a:solidFill>
                <a:srgbClr val="000000"/>
              </a:solidFill>
            </a:endParaRPr>
          </a:p>
        </p:txBody>
      </p:sp>
      <p:sp>
        <p:nvSpPr>
          <p:cNvPr id="13" name="Rectangle 6"/>
          <p:cNvSpPr txBox="1">
            <a:spLocks noChangeArrowheads="1"/>
          </p:cNvSpPr>
          <p:nvPr userDrawn="1"/>
        </p:nvSpPr>
        <p:spPr bwMode="auto">
          <a:xfrm>
            <a:off x="1576388" y="6453188"/>
            <a:ext cx="2730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ctr"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FD80337A-7C9A-4E81-9E96-BBB7ABD8F586}" type="slidenum">
              <a:rPr lang="de-DE" sz="900" smtClean="0">
                <a:solidFill>
                  <a:srgbClr val="000000"/>
                </a:solidFill>
              </a:rPr>
              <a:pPr>
                <a:defRPr/>
              </a:pPr>
              <a:t>‹Nr.›</a:t>
            </a:fld>
            <a:endParaRPr lang="de-DE" sz="900" dirty="0">
              <a:solidFill>
                <a:srgbClr val="000000"/>
              </a:solidFill>
            </a:endParaRPr>
          </a:p>
        </p:txBody>
      </p:sp>
      <p:sp>
        <p:nvSpPr>
          <p:cNvPr id="3" name="Textplatzhalter 2"/>
          <p:cNvSpPr>
            <a:spLocks noGrp="1"/>
          </p:cNvSpPr>
          <p:nvPr>
            <p:ph type="body" sz="quarter" idx="10"/>
          </p:nvPr>
        </p:nvSpPr>
        <p:spPr>
          <a:xfrm>
            <a:off x="539552" y="1772816"/>
            <a:ext cx="5256386" cy="3960440"/>
          </a:xfrm>
        </p:spPr>
        <p:txBody>
          <a:bodyPr/>
          <a:lstStyle>
            <a:lvl1pPr marL="285750" indent="-285750">
              <a:buFont typeface="Wingdings" pitchFamily="2" charset="2"/>
              <a:buChar char="n"/>
              <a:defRPr sz="1800"/>
            </a:lvl1pPr>
            <a:lvl2pPr>
              <a:defRPr sz="1800"/>
            </a:lvl2pPr>
            <a:lvl3pPr marL="804863" indent="-263525">
              <a:buFont typeface="Arial" panose="020B0604020202020204" pitchFamily="34" charset="0"/>
              <a:buChar char="●"/>
              <a:defRPr sz="1800"/>
            </a:lvl3pPr>
          </a:lstStyle>
          <a:p>
            <a:pPr lvl="0"/>
            <a:r>
              <a:rPr lang="de-DE" noProof="0" dirty="0" smtClean="0"/>
              <a:t>Textmasterformat bearbeiten</a:t>
            </a:r>
          </a:p>
          <a:p>
            <a:pPr lvl="1"/>
            <a:r>
              <a:rPr lang="de-DE" noProof="0" dirty="0" smtClean="0"/>
              <a:t>Zweite Ebene</a:t>
            </a:r>
          </a:p>
          <a:p>
            <a:pPr lvl="2"/>
            <a:r>
              <a:rPr lang="de-DE" noProof="0" dirty="0" smtClean="0"/>
              <a:t>Dritte Ebene</a:t>
            </a:r>
          </a:p>
        </p:txBody>
      </p:sp>
      <p:sp>
        <p:nvSpPr>
          <p:cNvPr id="5" name="Textplatzhalter 4"/>
          <p:cNvSpPr>
            <a:spLocks noGrp="1"/>
          </p:cNvSpPr>
          <p:nvPr>
            <p:ph type="body" sz="quarter" idx="11"/>
          </p:nvPr>
        </p:nvSpPr>
        <p:spPr>
          <a:xfrm>
            <a:off x="539552" y="1268761"/>
            <a:ext cx="5256386" cy="360040"/>
          </a:xfrm>
        </p:spPr>
        <p:txBody>
          <a:bodyPr>
            <a:normAutofit/>
          </a:bodyPr>
          <a:lstStyle>
            <a:lvl1pPr marL="0" indent="0">
              <a:buNone/>
              <a:defRPr sz="1800" b="1"/>
            </a:lvl1pPr>
          </a:lstStyle>
          <a:p>
            <a:pPr lvl="0"/>
            <a:r>
              <a:rPr lang="de-DE" noProof="0" dirty="0" smtClean="0"/>
              <a:t>Textmasterformat bearbeiten</a:t>
            </a:r>
          </a:p>
        </p:txBody>
      </p:sp>
      <p:sp>
        <p:nvSpPr>
          <p:cNvPr id="16" name="Rectangle 2"/>
          <p:cNvSpPr>
            <a:spLocks noGrp="1" noChangeArrowheads="1"/>
          </p:cNvSpPr>
          <p:nvPr>
            <p:ph type="title"/>
          </p:nvPr>
        </p:nvSpPr>
        <p:spPr bwMode="auto">
          <a:xfrm>
            <a:off x="539750" y="0"/>
            <a:ext cx="8050213" cy="89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de-DE" noProof="0" dirty="0" smtClean="0"/>
              <a:t>Titelmasterformat durch Klicken bearbeiten</a:t>
            </a:r>
          </a:p>
        </p:txBody>
      </p:sp>
      <p:sp>
        <p:nvSpPr>
          <p:cNvPr id="14" name="Bildplatzhalter 2"/>
          <p:cNvSpPr>
            <a:spLocks noGrp="1"/>
          </p:cNvSpPr>
          <p:nvPr>
            <p:ph type="pic" idx="1"/>
          </p:nvPr>
        </p:nvSpPr>
        <p:spPr>
          <a:xfrm>
            <a:off x="6624448" y="1268960"/>
            <a:ext cx="1980000" cy="1260000"/>
          </a:xfrm>
          <a:prstGeom prst="rect">
            <a:avLst/>
          </a:prstGeo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15" name="Bildplatzhalter 2"/>
          <p:cNvSpPr>
            <a:spLocks noGrp="1"/>
          </p:cNvSpPr>
          <p:nvPr>
            <p:ph type="pic" idx="12"/>
          </p:nvPr>
        </p:nvSpPr>
        <p:spPr>
          <a:xfrm>
            <a:off x="6624448" y="2889080"/>
            <a:ext cx="1980000" cy="1260000"/>
          </a:xfrm>
          <a:prstGeom prst="rect">
            <a:avLst/>
          </a:prstGeo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17" name="Bildplatzhalter 2"/>
          <p:cNvSpPr>
            <a:spLocks noGrp="1"/>
          </p:cNvSpPr>
          <p:nvPr>
            <p:ph type="pic" idx="13"/>
          </p:nvPr>
        </p:nvSpPr>
        <p:spPr>
          <a:xfrm>
            <a:off x="6624448" y="4473256"/>
            <a:ext cx="1980000" cy="1260000"/>
          </a:xfrm>
          <a:prstGeom prst="rect">
            <a:avLst/>
          </a:prstGeo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Tree>
    <p:extLst>
      <p:ext uri="{BB962C8B-B14F-4D97-AF65-F5344CB8AC3E}">
        <p14:creationId xmlns:p14="http://schemas.microsoft.com/office/powerpoint/2010/main" val="320732887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showMasterPhAnim="0" preserve="1" userDrawn="1">
  <p:cSld name="2_Beschreibung ohne Titel 2">
    <p:spTree>
      <p:nvGrpSpPr>
        <p:cNvPr id="1" name=""/>
        <p:cNvGrpSpPr/>
        <p:nvPr/>
      </p:nvGrpSpPr>
      <p:grpSpPr>
        <a:xfrm>
          <a:off x="0" y="0"/>
          <a:ext cx="0" cy="0"/>
          <a:chOff x="0" y="0"/>
          <a:chExt cx="0" cy="0"/>
        </a:xfrm>
      </p:grpSpPr>
      <p:pic>
        <p:nvPicPr>
          <p:cNvPr id="6"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4954" y="5878338"/>
            <a:ext cx="9144000" cy="982663"/>
          </a:xfrm>
          <a:prstGeom prst="rect">
            <a:avLst/>
          </a:prstGeom>
          <a:solidFill>
            <a:srgbClr val="0056AD">
              <a:alpha val="9804"/>
            </a:srgbClr>
          </a:solidFill>
          <a:ln>
            <a:noFill/>
          </a:ln>
          <a:effectLst/>
          <a:extLst/>
        </p:spPr>
      </p:pic>
      <p:pic>
        <p:nvPicPr>
          <p:cNvPr id="7"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0" y="0"/>
            <a:ext cx="9144000" cy="982663"/>
          </a:xfrm>
          <a:prstGeom prst="rect">
            <a:avLst/>
          </a:prstGeom>
          <a:solidFill>
            <a:srgbClr val="0056AD">
              <a:alpha val="9804"/>
            </a:srgbClr>
          </a:solidFill>
          <a:ln>
            <a:noFill/>
          </a:ln>
          <a:effectLst/>
          <a:extLst/>
        </p:spPr>
      </p:pic>
      <p:pic>
        <p:nvPicPr>
          <p:cNvPr id="8" name="Picture 4112" descr="Logo"/>
          <p:cNvPicPr>
            <a:picLocks noChangeAspect="1" noChangeArrowheads="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52450" y="6107113"/>
            <a:ext cx="635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1"/>
          <p:cNvPicPr>
            <a:picLocks noChangeAspect="1"/>
          </p:cNvPicPr>
          <p:nvPr userDrawn="1"/>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13538" y="6153150"/>
            <a:ext cx="1890712"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4"/>
          <p:cNvSpPr txBox="1">
            <a:spLocks noChangeArrowheads="1"/>
          </p:cNvSpPr>
          <p:nvPr userDrawn="1"/>
        </p:nvSpPr>
        <p:spPr bwMode="auto">
          <a:xfrm>
            <a:off x="1674813" y="6059488"/>
            <a:ext cx="762000"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C0DAD88C-590A-489E-A15C-06E29C7FDC28}" type="datetime1">
              <a:rPr lang="de-DE" sz="900" smtClean="0">
                <a:solidFill>
                  <a:srgbClr val="000000"/>
                </a:solidFill>
              </a:rPr>
              <a:pPr>
                <a:defRPr/>
              </a:pPr>
              <a:t>18.09.2017</a:t>
            </a:fld>
            <a:endParaRPr lang="de-DE" sz="900" dirty="0">
              <a:solidFill>
                <a:srgbClr val="000000"/>
              </a:solidFill>
            </a:endParaRPr>
          </a:p>
        </p:txBody>
      </p:sp>
      <p:sp>
        <p:nvSpPr>
          <p:cNvPr id="11" name="Rectangle 5" descr="test test"/>
          <p:cNvSpPr txBox="1">
            <a:spLocks noChangeArrowheads="1"/>
          </p:cNvSpPr>
          <p:nvPr userDrawn="1"/>
        </p:nvSpPr>
        <p:spPr bwMode="auto">
          <a:xfrm>
            <a:off x="1676400" y="6237288"/>
            <a:ext cx="358140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r>
              <a:rPr lang="de-DE" sz="900" dirty="0" smtClean="0">
                <a:solidFill>
                  <a:srgbClr val="000000"/>
                </a:solidFill>
              </a:rPr>
              <a:t>DIN CERTCO GmbH  | www.dincertco.de</a:t>
            </a:r>
            <a:endParaRPr lang="de-DE" sz="900" dirty="0">
              <a:solidFill>
                <a:srgbClr val="000000"/>
              </a:solidFill>
            </a:endParaRPr>
          </a:p>
        </p:txBody>
      </p:sp>
      <p:sp>
        <p:nvSpPr>
          <p:cNvPr id="13" name="Rectangle 6"/>
          <p:cNvSpPr txBox="1">
            <a:spLocks noChangeArrowheads="1"/>
          </p:cNvSpPr>
          <p:nvPr userDrawn="1"/>
        </p:nvSpPr>
        <p:spPr bwMode="auto">
          <a:xfrm>
            <a:off x="1576388" y="6453188"/>
            <a:ext cx="2730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ctr"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FD80337A-7C9A-4E81-9E96-BBB7ABD8F586}" type="slidenum">
              <a:rPr lang="de-DE" sz="900" smtClean="0">
                <a:solidFill>
                  <a:srgbClr val="000000"/>
                </a:solidFill>
              </a:rPr>
              <a:pPr>
                <a:defRPr/>
              </a:pPr>
              <a:t>‹Nr.›</a:t>
            </a:fld>
            <a:endParaRPr lang="de-DE" sz="900" dirty="0">
              <a:solidFill>
                <a:srgbClr val="000000"/>
              </a:solidFill>
            </a:endParaRPr>
          </a:p>
        </p:txBody>
      </p:sp>
      <p:sp>
        <p:nvSpPr>
          <p:cNvPr id="12" name="Bildplatzhalter 2"/>
          <p:cNvSpPr>
            <a:spLocks noGrp="1"/>
          </p:cNvSpPr>
          <p:nvPr>
            <p:ph type="pic" idx="1"/>
          </p:nvPr>
        </p:nvSpPr>
        <p:spPr>
          <a:xfrm>
            <a:off x="6084168" y="1268760"/>
            <a:ext cx="2520000" cy="1800000"/>
          </a:xfrm>
          <a:prstGeom prst="rect">
            <a:avLst/>
          </a:prstGeo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3" name="Textplatzhalter 2"/>
          <p:cNvSpPr>
            <a:spLocks noGrp="1"/>
          </p:cNvSpPr>
          <p:nvPr>
            <p:ph type="body" sz="quarter" idx="10"/>
          </p:nvPr>
        </p:nvSpPr>
        <p:spPr>
          <a:xfrm>
            <a:off x="539552" y="1268760"/>
            <a:ext cx="5256386" cy="4464496"/>
          </a:xfrm>
        </p:spPr>
        <p:txBody>
          <a:bodyPr/>
          <a:lstStyle>
            <a:lvl1pPr marL="285750" indent="-285750">
              <a:buFont typeface="Wingdings" pitchFamily="2" charset="2"/>
              <a:buChar char="n"/>
              <a:defRPr sz="1800"/>
            </a:lvl1pPr>
            <a:lvl2pPr>
              <a:defRPr sz="1800"/>
            </a:lvl2pPr>
            <a:lvl3pPr marL="804863" indent="-263525">
              <a:buFont typeface="Arial" panose="020B0604020202020204" pitchFamily="34" charset="0"/>
              <a:buChar char="●"/>
              <a:defRPr sz="1800"/>
            </a:lvl3pPr>
          </a:lstStyle>
          <a:p>
            <a:pPr lvl="0"/>
            <a:r>
              <a:rPr lang="de-DE" noProof="0" dirty="0" smtClean="0"/>
              <a:t>Textmasterformat bearbeiten</a:t>
            </a:r>
          </a:p>
          <a:p>
            <a:pPr lvl="1"/>
            <a:r>
              <a:rPr lang="de-DE" noProof="0" dirty="0" smtClean="0"/>
              <a:t>Zweite Ebene</a:t>
            </a:r>
          </a:p>
          <a:p>
            <a:pPr lvl="2"/>
            <a:r>
              <a:rPr lang="de-DE" noProof="0" dirty="0" smtClean="0"/>
              <a:t>Dritte Ebene</a:t>
            </a:r>
          </a:p>
        </p:txBody>
      </p:sp>
      <p:sp>
        <p:nvSpPr>
          <p:cNvPr id="16" name="Rectangle 2"/>
          <p:cNvSpPr>
            <a:spLocks noGrp="1" noChangeArrowheads="1"/>
          </p:cNvSpPr>
          <p:nvPr>
            <p:ph type="title"/>
          </p:nvPr>
        </p:nvSpPr>
        <p:spPr bwMode="auto">
          <a:xfrm>
            <a:off x="539750" y="0"/>
            <a:ext cx="8050213" cy="89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de-DE" noProof="0" dirty="0" smtClean="0"/>
              <a:t>Titelmasterformat durch Klicken bearbeiten</a:t>
            </a:r>
          </a:p>
        </p:txBody>
      </p:sp>
    </p:spTree>
    <p:extLst>
      <p:ext uri="{BB962C8B-B14F-4D97-AF65-F5344CB8AC3E}">
        <p14:creationId xmlns:p14="http://schemas.microsoft.com/office/powerpoint/2010/main" val="4292832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showMasterPhAnim="0" preserve="1" userDrawn="1">
  <p:cSld name="Produktübersicht">
    <p:spTree>
      <p:nvGrpSpPr>
        <p:cNvPr id="1" name=""/>
        <p:cNvGrpSpPr/>
        <p:nvPr/>
      </p:nvGrpSpPr>
      <p:grpSpPr>
        <a:xfrm>
          <a:off x="0" y="0"/>
          <a:ext cx="0" cy="0"/>
          <a:chOff x="0" y="0"/>
          <a:chExt cx="0" cy="0"/>
        </a:xfrm>
      </p:grpSpPr>
      <p:pic>
        <p:nvPicPr>
          <p:cNvPr id="13"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4954" y="5878338"/>
            <a:ext cx="9144000" cy="982663"/>
          </a:xfrm>
          <a:prstGeom prst="rect">
            <a:avLst/>
          </a:prstGeom>
          <a:solidFill>
            <a:srgbClr val="0056AD">
              <a:alpha val="9804"/>
            </a:srgbClr>
          </a:solidFill>
          <a:ln>
            <a:noFill/>
          </a:ln>
          <a:effectLst/>
          <a:extLst/>
        </p:spPr>
      </p:pic>
      <p:pic>
        <p:nvPicPr>
          <p:cNvPr id="14"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0" y="0"/>
            <a:ext cx="9144000" cy="982663"/>
          </a:xfrm>
          <a:prstGeom prst="rect">
            <a:avLst/>
          </a:prstGeom>
          <a:solidFill>
            <a:srgbClr val="0056AD">
              <a:alpha val="9804"/>
            </a:srgbClr>
          </a:solidFill>
          <a:ln>
            <a:noFill/>
          </a:ln>
          <a:effectLst/>
          <a:extLst/>
        </p:spPr>
      </p:pic>
      <p:pic>
        <p:nvPicPr>
          <p:cNvPr id="15" name="Picture 4112" descr="Logo"/>
          <p:cNvPicPr>
            <a:picLocks noChangeAspect="1" noChangeArrowheads="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52450" y="6107113"/>
            <a:ext cx="635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Grafik 1"/>
          <p:cNvPicPr>
            <a:picLocks noChangeAspect="1"/>
          </p:cNvPicPr>
          <p:nvPr userDrawn="1"/>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13538" y="6153150"/>
            <a:ext cx="1890712"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4"/>
          <p:cNvSpPr txBox="1">
            <a:spLocks noChangeArrowheads="1"/>
          </p:cNvSpPr>
          <p:nvPr userDrawn="1"/>
        </p:nvSpPr>
        <p:spPr bwMode="auto">
          <a:xfrm>
            <a:off x="1674813" y="6059488"/>
            <a:ext cx="762000"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C0DAD88C-590A-489E-A15C-06E29C7FDC28}" type="datetime1">
              <a:rPr lang="de-DE" sz="900" smtClean="0"/>
              <a:pPr>
                <a:defRPr/>
              </a:pPr>
              <a:t>18.09.2017</a:t>
            </a:fld>
            <a:endParaRPr lang="de-DE" sz="900" dirty="0"/>
          </a:p>
        </p:txBody>
      </p:sp>
      <p:sp>
        <p:nvSpPr>
          <p:cNvPr id="18" name="Rectangle 5" descr="test test"/>
          <p:cNvSpPr txBox="1">
            <a:spLocks noChangeArrowheads="1"/>
          </p:cNvSpPr>
          <p:nvPr userDrawn="1"/>
        </p:nvSpPr>
        <p:spPr bwMode="auto">
          <a:xfrm>
            <a:off x="1676400" y="6237288"/>
            <a:ext cx="358140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r>
              <a:rPr lang="de-DE" sz="900" dirty="0" smtClean="0"/>
              <a:t>DIN CERTCO GmbH  | www.dincertco.de</a:t>
            </a:r>
            <a:endParaRPr lang="de-DE" sz="900" dirty="0"/>
          </a:p>
        </p:txBody>
      </p:sp>
      <p:sp>
        <p:nvSpPr>
          <p:cNvPr id="19" name="Rectangle 6"/>
          <p:cNvSpPr txBox="1">
            <a:spLocks noChangeArrowheads="1"/>
          </p:cNvSpPr>
          <p:nvPr userDrawn="1"/>
        </p:nvSpPr>
        <p:spPr bwMode="auto">
          <a:xfrm>
            <a:off x="1576388" y="6453188"/>
            <a:ext cx="2730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ctr"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4CB6B549-7C52-4D38-B6D6-272FAD9BDB88}" type="slidenum">
              <a:rPr lang="de-DE" sz="900" smtClean="0"/>
              <a:pPr>
                <a:defRPr/>
              </a:pPr>
              <a:t>‹Nr.›</a:t>
            </a:fld>
            <a:endParaRPr lang="de-DE" sz="900" dirty="0"/>
          </a:p>
        </p:txBody>
      </p:sp>
      <p:pic>
        <p:nvPicPr>
          <p:cNvPr id="20" name="Picture 15" descr="PP-Blauer Balken Oben"/>
          <p:cNvPicPr>
            <a:picLocks noChangeAspect="1" noChangeArrowheads="1"/>
          </p:cNvPicPr>
          <p:nvPr userDrawn="1"/>
        </p:nvPicPr>
        <p:blipFill>
          <a:blip r:embed="rId5" cstate="print">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552450" y="4293889"/>
            <a:ext cx="3875534" cy="1439367"/>
          </a:xfrm>
          <a:prstGeom prst="rect">
            <a:avLst/>
          </a:prstGeom>
          <a:solidFill>
            <a:srgbClr val="0056AD">
              <a:alpha val="9804"/>
            </a:srgbClr>
          </a:solidFill>
          <a:ln>
            <a:noFill/>
          </a:ln>
          <a:effectLst/>
          <a:extLst/>
        </p:spPr>
      </p:pic>
      <p:pic>
        <p:nvPicPr>
          <p:cNvPr id="21" name="Picture 15" descr="PP-Blauer Balken Oben"/>
          <p:cNvPicPr>
            <a:picLocks noChangeAspect="1" noChangeArrowheads="1"/>
          </p:cNvPicPr>
          <p:nvPr userDrawn="1"/>
        </p:nvPicPr>
        <p:blipFill>
          <a:blip r:embed="rId5" cstate="print">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4716016" y="4293889"/>
            <a:ext cx="3888432" cy="1439367"/>
          </a:xfrm>
          <a:prstGeom prst="rect">
            <a:avLst/>
          </a:prstGeom>
          <a:solidFill>
            <a:srgbClr val="0056AD">
              <a:alpha val="9804"/>
            </a:srgbClr>
          </a:solidFill>
          <a:ln>
            <a:noFill/>
          </a:ln>
          <a:effectLst/>
          <a:extLst/>
        </p:spPr>
      </p:pic>
      <p:sp>
        <p:nvSpPr>
          <p:cNvPr id="12" name="Bildplatzhalter 2"/>
          <p:cNvSpPr>
            <a:spLocks noGrp="1"/>
          </p:cNvSpPr>
          <p:nvPr>
            <p:ph type="pic" idx="1"/>
          </p:nvPr>
        </p:nvSpPr>
        <p:spPr>
          <a:xfrm>
            <a:off x="539552" y="1268960"/>
            <a:ext cx="2520000" cy="1800000"/>
          </a:xfrm>
          <a:prstGeom prst="rect">
            <a:avLst/>
          </a:prstGeo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3" name="Textplatzhalter 2"/>
          <p:cNvSpPr>
            <a:spLocks noGrp="1"/>
          </p:cNvSpPr>
          <p:nvPr>
            <p:ph type="body" sz="quarter" idx="10"/>
          </p:nvPr>
        </p:nvSpPr>
        <p:spPr>
          <a:xfrm>
            <a:off x="3347865" y="1772816"/>
            <a:ext cx="5256386" cy="2016224"/>
          </a:xfrm>
        </p:spPr>
        <p:txBody>
          <a:bodyPr>
            <a:normAutofit/>
          </a:bodyPr>
          <a:lstStyle>
            <a:lvl1pPr marL="285750" indent="-285750">
              <a:buFont typeface="Wingdings" pitchFamily="2" charset="2"/>
              <a:buChar char="n"/>
              <a:defRPr sz="1800"/>
            </a:lvl1pPr>
            <a:lvl2pPr marL="541338" indent="-269875">
              <a:buFont typeface="Wingdings 3" panose="05040102010807070707" pitchFamily="18" charset="2"/>
              <a:buChar char=""/>
              <a:defRPr sz="1800"/>
            </a:lvl2pPr>
            <a:lvl3pPr marL="804863" indent="-263525">
              <a:buFont typeface="Arial" panose="020B0604020202020204" pitchFamily="34" charset="0"/>
              <a:buChar char="●"/>
              <a:defRPr sz="1800"/>
            </a:lvl3pPr>
          </a:lstStyle>
          <a:p>
            <a:pPr lvl="0"/>
            <a:r>
              <a:rPr lang="de-DE" noProof="0" dirty="0" smtClean="0"/>
              <a:t>Textmasterformat bearbeiten</a:t>
            </a:r>
          </a:p>
          <a:p>
            <a:pPr lvl="1"/>
            <a:r>
              <a:rPr lang="de-DE" noProof="0" dirty="0" smtClean="0"/>
              <a:t>Zweite Ebene</a:t>
            </a:r>
          </a:p>
          <a:p>
            <a:pPr lvl="2"/>
            <a:r>
              <a:rPr lang="de-DE" noProof="0" dirty="0" smtClean="0"/>
              <a:t>Dritte Ebene</a:t>
            </a:r>
          </a:p>
        </p:txBody>
      </p:sp>
      <p:sp>
        <p:nvSpPr>
          <p:cNvPr id="5" name="Textplatzhalter 4"/>
          <p:cNvSpPr>
            <a:spLocks noGrp="1"/>
          </p:cNvSpPr>
          <p:nvPr>
            <p:ph type="body" sz="quarter" idx="11"/>
          </p:nvPr>
        </p:nvSpPr>
        <p:spPr>
          <a:xfrm>
            <a:off x="3347864" y="1268760"/>
            <a:ext cx="5256379" cy="432047"/>
          </a:xfrm>
        </p:spPr>
        <p:txBody>
          <a:bodyPr>
            <a:normAutofit/>
          </a:bodyPr>
          <a:lstStyle>
            <a:lvl1pPr marL="0" indent="0">
              <a:buNone/>
              <a:defRPr sz="1800" b="1"/>
            </a:lvl1pPr>
          </a:lstStyle>
          <a:p>
            <a:pPr lvl="0"/>
            <a:r>
              <a:rPr lang="de-DE" noProof="0" dirty="0" smtClean="0"/>
              <a:t>Textmasterformat bearbeiten</a:t>
            </a:r>
          </a:p>
        </p:txBody>
      </p:sp>
      <p:sp>
        <p:nvSpPr>
          <p:cNvPr id="23" name="Textplatzhalter 2"/>
          <p:cNvSpPr>
            <a:spLocks noGrp="1"/>
          </p:cNvSpPr>
          <p:nvPr>
            <p:ph type="body" sz="quarter" idx="14"/>
          </p:nvPr>
        </p:nvSpPr>
        <p:spPr>
          <a:xfrm>
            <a:off x="566588" y="4365104"/>
            <a:ext cx="1884512" cy="1368152"/>
          </a:xfrm>
        </p:spPr>
        <p:txBody>
          <a:bodyPr>
            <a:normAutofit/>
          </a:bodyPr>
          <a:lstStyle>
            <a:lvl1pPr marL="173038" indent="-173038">
              <a:buFont typeface="Wingdings" pitchFamily="2" charset="2"/>
              <a:buChar char="n"/>
              <a:defRPr sz="1400"/>
            </a:lvl1pPr>
            <a:lvl2pPr>
              <a:defRPr sz="1400"/>
            </a:lvl2pPr>
            <a:lvl3pPr>
              <a:defRPr sz="1400"/>
            </a:lvl3pPr>
          </a:lstStyle>
          <a:p>
            <a:pPr lvl="0"/>
            <a:r>
              <a:rPr lang="de-DE" noProof="0" dirty="0" smtClean="0"/>
              <a:t>Textmasterformat bearbeiten</a:t>
            </a:r>
          </a:p>
          <a:p>
            <a:pPr lvl="0"/>
            <a:endParaRPr lang="de-DE" noProof="0" dirty="0" smtClean="0"/>
          </a:p>
        </p:txBody>
      </p:sp>
      <p:sp>
        <p:nvSpPr>
          <p:cNvPr id="25" name="Textplatzhalter 2"/>
          <p:cNvSpPr>
            <a:spLocks noGrp="1"/>
          </p:cNvSpPr>
          <p:nvPr>
            <p:ph type="body" sz="quarter" idx="18"/>
          </p:nvPr>
        </p:nvSpPr>
        <p:spPr>
          <a:xfrm>
            <a:off x="2483867" y="4365104"/>
            <a:ext cx="1884512" cy="1368152"/>
          </a:xfrm>
        </p:spPr>
        <p:txBody>
          <a:bodyPr>
            <a:normAutofit/>
          </a:bodyPr>
          <a:lstStyle>
            <a:lvl1pPr marL="171450" indent="-171450">
              <a:buFont typeface="Wingdings" panose="05000000000000000000" pitchFamily="2" charset="2"/>
              <a:buChar char="n"/>
              <a:defRPr sz="1400"/>
            </a:lvl1pPr>
            <a:lvl2pPr>
              <a:defRPr sz="1400"/>
            </a:lvl2pPr>
            <a:lvl3pPr>
              <a:defRPr sz="1400"/>
            </a:lvl3pPr>
          </a:lstStyle>
          <a:p>
            <a:pPr lvl="0"/>
            <a:r>
              <a:rPr lang="de-DE" noProof="0" dirty="0" smtClean="0"/>
              <a:t>Textmasterformat bearbeiten</a:t>
            </a:r>
          </a:p>
        </p:txBody>
      </p:sp>
      <p:sp>
        <p:nvSpPr>
          <p:cNvPr id="27" name="Inhaltsplatzhalter 6"/>
          <p:cNvSpPr>
            <a:spLocks noGrp="1"/>
          </p:cNvSpPr>
          <p:nvPr>
            <p:ph sz="quarter" idx="19"/>
          </p:nvPr>
        </p:nvSpPr>
        <p:spPr>
          <a:xfrm>
            <a:off x="4717703" y="3933056"/>
            <a:ext cx="3886745" cy="360040"/>
          </a:xfrm>
          <a:solidFill>
            <a:srgbClr val="0056AD">
              <a:alpha val="50000"/>
            </a:srgbClr>
          </a:solidFill>
        </p:spPr>
        <p:txBody>
          <a:bodyPr lIns="90000" rIns="90000" anchor="ctr"/>
          <a:lstStyle>
            <a:lvl1pPr marL="0" indent="0">
              <a:buNone/>
              <a:defRPr sz="1800"/>
            </a:lvl1pPr>
          </a:lstStyle>
          <a:p>
            <a:pPr lvl="0"/>
            <a:r>
              <a:rPr lang="de-DE" noProof="0" dirty="0" smtClean="0"/>
              <a:t>Textmasterformat bearbeiten</a:t>
            </a:r>
          </a:p>
        </p:txBody>
      </p:sp>
      <p:sp>
        <p:nvSpPr>
          <p:cNvPr id="28" name="Textplatzhalter 2"/>
          <p:cNvSpPr>
            <a:spLocks noGrp="1"/>
          </p:cNvSpPr>
          <p:nvPr>
            <p:ph type="body" sz="quarter" idx="20"/>
          </p:nvPr>
        </p:nvSpPr>
        <p:spPr>
          <a:xfrm>
            <a:off x="4743052" y="4365104"/>
            <a:ext cx="1884512" cy="1368152"/>
          </a:xfrm>
        </p:spPr>
        <p:txBody>
          <a:bodyPr>
            <a:normAutofit/>
          </a:bodyPr>
          <a:lstStyle>
            <a:lvl1pPr marL="173038" indent="-173038">
              <a:buFont typeface="Wingdings" pitchFamily="2" charset="2"/>
              <a:buChar char="n"/>
              <a:defRPr sz="1400"/>
            </a:lvl1pPr>
            <a:lvl2pPr>
              <a:defRPr sz="1400"/>
            </a:lvl2pPr>
            <a:lvl3pPr>
              <a:defRPr sz="1400"/>
            </a:lvl3pPr>
          </a:lstStyle>
          <a:p>
            <a:pPr lvl="0"/>
            <a:r>
              <a:rPr lang="de-DE" noProof="0" dirty="0" smtClean="0"/>
              <a:t>Textmasterformat bearbeiten</a:t>
            </a:r>
          </a:p>
        </p:txBody>
      </p:sp>
      <p:sp>
        <p:nvSpPr>
          <p:cNvPr id="29" name="Textplatzhalter 2"/>
          <p:cNvSpPr>
            <a:spLocks noGrp="1"/>
          </p:cNvSpPr>
          <p:nvPr>
            <p:ph type="body" sz="quarter" idx="21"/>
          </p:nvPr>
        </p:nvSpPr>
        <p:spPr>
          <a:xfrm>
            <a:off x="6660331" y="4365104"/>
            <a:ext cx="1884512" cy="1368152"/>
          </a:xfrm>
        </p:spPr>
        <p:txBody>
          <a:bodyPr>
            <a:normAutofit/>
          </a:bodyPr>
          <a:lstStyle>
            <a:lvl1pPr marL="171450" indent="-171450">
              <a:buFont typeface="Wingdings" panose="05000000000000000000" pitchFamily="2" charset="2"/>
              <a:buChar char="n"/>
              <a:defRPr sz="1400"/>
            </a:lvl1pPr>
            <a:lvl2pPr>
              <a:defRPr sz="1400"/>
            </a:lvl2pPr>
            <a:lvl3pPr>
              <a:defRPr sz="1400"/>
            </a:lvl3pPr>
          </a:lstStyle>
          <a:p>
            <a:pPr lvl="0"/>
            <a:r>
              <a:rPr lang="de-DE" noProof="0" dirty="0" smtClean="0"/>
              <a:t>Textmasterformat bearbeiten</a:t>
            </a:r>
          </a:p>
          <a:p>
            <a:pPr lvl="0"/>
            <a:endParaRPr lang="de-DE" noProof="0" dirty="0" smtClean="0"/>
          </a:p>
        </p:txBody>
      </p:sp>
      <p:sp>
        <p:nvSpPr>
          <p:cNvPr id="24" name="Rectangle 2"/>
          <p:cNvSpPr>
            <a:spLocks noGrp="1" noChangeArrowheads="1"/>
          </p:cNvSpPr>
          <p:nvPr>
            <p:ph type="title"/>
          </p:nvPr>
        </p:nvSpPr>
        <p:spPr bwMode="auto">
          <a:xfrm>
            <a:off x="539750" y="0"/>
            <a:ext cx="8050213" cy="89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de-DE" noProof="0" dirty="0" smtClean="0"/>
              <a:t>Titelmasterformat durch Klicken bearbeiten</a:t>
            </a:r>
          </a:p>
        </p:txBody>
      </p:sp>
      <p:sp>
        <p:nvSpPr>
          <p:cNvPr id="22" name="Inhaltsplatzhalter 6"/>
          <p:cNvSpPr>
            <a:spLocks noGrp="1"/>
          </p:cNvSpPr>
          <p:nvPr>
            <p:ph sz="quarter" idx="22"/>
          </p:nvPr>
        </p:nvSpPr>
        <p:spPr>
          <a:xfrm>
            <a:off x="546844" y="3933849"/>
            <a:ext cx="3886745" cy="360040"/>
          </a:xfrm>
          <a:solidFill>
            <a:srgbClr val="0056AD">
              <a:alpha val="50000"/>
            </a:srgbClr>
          </a:solidFill>
        </p:spPr>
        <p:txBody>
          <a:bodyPr lIns="90000" rIns="90000" anchor="ctr"/>
          <a:lstStyle>
            <a:lvl1pPr marL="0" indent="0">
              <a:buNone/>
              <a:defRPr sz="1800"/>
            </a:lvl1pPr>
          </a:lstStyle>
          <a:p>
            <a:pPr lvl="0"/>
            <a:r>
              <a:rPr lang="de-DE" noProof="0" dirty="0" smtClean="0"/>
              <a:t>Textmasterformat bearbeiten</a:t>
            </a:r>
          </a:p>
        </p:txBody>
      </p:sp>
    </p:spTree>
    <p:extLst>
      <p:ext uri="{BB962C8B-B14F-4D97-AF65-F5344CB8AC3E}">
        <p14:creationId xmlns:p14="http://schemas.microsoft.com/office/powerpoint/2010/main" val="341452258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showMasterPhAnim="0" preserve="1" userDrawn="1">
  <p:cSld name="3_Beschreibung ohne Titel 2">
    <p:spTree>
      <p:nvGrpSpPr>
        <p:cNvPr id="1" name=""/>
        <p:cNvGrpSpPr/>
        <p:nvPr/>
      </p:nvGrpSpPr>
      <p:grpSpPr>
        <a:xfrm>
          <a:off x="0" y="0"/>
          <a:ext cx="0" cy="0"/>
          <a:chOff x="0" y="0"/>
          <a:chExt cx="0" cy="0"/>
        </a:xfrm>
      </p:grpSpPr>
      <p:pic>
        <p:nvPicPr>
          <p:cNvPr id="6"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4954" y="5878338"/>
            <a:ext cx="9144000" cy="982663"/>
          </a:xfrm>
          <a:prstGeom prst="rect">
            <a:avLst/>
          </a:prstGeom>
          <a:solidFill>
            <a:srgbClr val="0056AD">
              <a:alpha val="9804"/>
            </a:srgbClr>
          </a:solidFill>
          <a:ln>
            <a:noFill/>
          </a:ln>
          <a:effectLst/>
          <a:extLst/>
        </p:spPr>
      </p:pic>
      <p:pic>
        <p:nvPicPr>
          <p:cNvPr id="7"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0" y="0"/>
            <a:ext cx="9144000" cy="982663"/>
          </a:xfrm>
          <a:prstGeom prst="rect">
            <a:avLst/>
          </a:prstGeom>
          <a:solidFill>
            <a:srgbClr val="0056AD">
              <a:alpha val="9804"/>
            </a:srgbClr>
          </a:solidFill>
          <a:ln>
            <a:noFill/>
          </a:ln>
          <a:effectLst/>
          <a:extLst/>
        </p:spPr>
      </p:pic>
      <p:pic>
        <p:nvPicPr>
          <p:cNvPr id="8" name="Picture 4112" descr="Logo"/>
          <p:cNvPicPr>
            <a:picLocks noChangeAspect="1" noChangeArrowheads="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52450" y="6107113"/>
            <a:ext cx="635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1"/>
          <p:cNvPicPr>
            <a:picLocks noChangeAspect="1"/>
          </p:cNvPicPr>
          <p:nvPr userDrawn="1"/>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13538" y="6153150"/>
            <a:ext cx="1890712"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4"/>
          <p:cNvSpPr txBox="1">
            <a:spLocks noChangeArrowheads="1"/>
          </p:cNvSpPr>
          <p:nvPr userDrawn="1"/>
        </p:nvSpPr>
        <p:spPr bwMode="auto">
          <a:xfrm>
            <a:off x="1674813" y="6059488"/>
            <a:ext cx="762000"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C0DAD88C-590A-489E-A15C-06E29C7FDC28}" type="datetime1">
              <a:rPr lang="de-DE" sz="900" smtClean="0">
                <a:solidFill>
                  <a:srgbClr val="000000"/>
                </a:solidFill>
              </a:rPr>
              <a:pPr>
                <a:defRPr/>
              </a:pPr>
              <a:t>18.09.2017</a:t>
            </a:fld>
            <a:endParaRPr lang="de-DE" sz="900" dirty="0">
              <a:solidFill>
                <a:srgbClr val="000000"/>
              </a:solidFill>
            </a:endParaRPr>
          </a:p>
        </p:txBody>
      </p:sp>
      <p:sp>
        <p:nvSpPr>
          <p:cNvPr id="11" name="Rectangle 5" descr="test test"/>
          <p:cNvSpPr txBox="1">
            <a:spLocks noChangeArrowheads="1"/>
          </p:cNvSpPr>
          <p:nvPr userDrawn="1"/>
        </p:nvSpPr>
        <p:spPr bwMode="auto">
          <a:xfrm>
            <a:off x="1676400" y="6237288"/>
            <a:ext cx="358140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r>
              <a:rPr lang="de-DE" sz="900" dirty="0" smtClean="0">
                <a:solidFill>
                  <a:srgbClr val="000000"/>
                </a:solidFill>
              </a:rPr>
              <a:t>DIN CERTCO GmbH  | www.dincertco.de</a:t>
            </a:r>
            <a:endParaRPr lang="de-DE" sz="900" dirty="0">
              <a:solidFill>
                <a:srgbClr val="000000"/>
              </a:solidFill>
            </a:endParaRPr>
          </a:p>
        </p:txBody>
      </p:sp>
      <p:sp>
        <p:nvSpPr>
          <p:cNvPr id="13" name="Rectangle 6"/>
          <p:cNvSpPr txBox="1">
            <a:spLocks noChangeArrowheads="1"/>
          </p:cNvSpPr>
          <p:nvPr userDrawn="1"/>
        </p:nvSpPr>
        <p:spPr bwMode="auto">
          <a:xfrm>
            <a:off x="1576388" y="6453188"/>
            <a:ext cx="2730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ctr"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FD80337A-7C9A-4E81-9E96-BBB7ABD8F586}" type="slidenum">
              <a:rPr lang="de-DE" sz="900" smtClean="0">
                <a:solidFill>
                  <a:srgbClr val="000000"/>
                </a:solidFill>
              </a:rPr>
              <a:pPr>
                <a:defRPr/>
              </a:pPr>
              <a:t>‹Nr.›</a:t>
            </a:fld>
            <a:endParaRPr lang="de-DE" sz="900" dirty="0">
              <a:solidFill>
                <a:srgbClr val="000000"/>
              </a:solidFill>
            </a:endParaRPr>
          </a:p>
        </p:txBody>
      </p:sp>
      <p:sp>
        <p:nvSpPr>
          <p:cNvPr id="3" name="Textplatzhalter 2"/>
          <p:cNvSpPr>
            <a:spLocks noGrp="1"/>
          </p:cNvSpPr>
          <p:nvPr>
            <p:ph type="body" sz="quarter" idx="10"/>
          </p:nvPr>
        </p:nvSpPr>
        <p:spPr>
          <a:xfrm>
            <a:off x="539552" y="1268760"/>
            <a:ext cx="5256386" cy="4464496"/>
          </a:xfrm>
        </p:spPr>
        <p:txBody>
          <a:bodyPr/>
          <a:lstStyle>
            <a:lvl1pPr marL="285750" indent="-285750">
              <a:buFont typeface="Wingdings" pitchFamily="2" charset="2"/>
              <a:buChar char="n"/>
              <a:defRPr sz="1800"/>
            </a:lvl1pPr>
            <a:lvl2pPr>
              <a:defRPr sz="1800"/>
            </a:lvl2pPr>
            <a:lvl3pPr marL="804863" indent="-263525">
              <a:buFont typeface="Arial" panose="020B0604020202020204" pitchFamily="34" charset="0"/>
              <a:buChar char="●"/>
              <a:defRPr sz="1800"/>
            </a:lvl3pPr>
          </a:lstStyle>
          <a:p>
            <a:pPr lvl="0"/>
            <a:r>
              <a:rPr lang="de-DE" noProof="0" dirty="0" smtClean="0"/>
              <a:t>Textmasterformat bearbeiten</a:t>
            </a:r>
          </a:p>
          <a:p>
            <a:pPr lvl="1"/>
            <a:r>
              <a:rPr lang="de-DE" noProof="0" dirty="0" smtClean="0"/>
              <a:t>Zweite Ebene</a:t>
            </a:r>
          </a:p>
          <a:p>
            <a:pPr lvl="2"/>
            <a:r>
              <a:rPr lang="de-DE" noProof="0" dirty="0" smtClean="0"/>
              <a:t>Dritte Ebene</a:t>
            </a:r>
          </a:p>
        </p:txBody>
      </p:sp>
      <p:sp>
        <p:nvSpPr>
          <p:cNvPr id="16" name="Rectangle 2"/>
          <p:cNvSpPr>
            <a:spLocks noGrp="1" noChangeArrowheads="1"/>
          </p:cNvSpPr>
          <p:nvPr>
            <p:ph type="title"/>
          </p:nvPr>
        </p:nvSpPr>
        <p:spPr bwMode="auto">
          <a:xfrm>
            <a:off x="539750" y="0"/>
            <a:ext cx="8050213" cy="89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de-DE" noProof="0" dirty="0" smtClean="0"/>
              <a:t>Titelmasterformat durch Klicken bearbeiten</a:t>
            </a:r>
          </a:p>
        </p:txBody>
      </p:sp>
      <p:sp>
        <p:nvSpPr>
          <p:cNvPr id="14" name="Bildplatzhalter 2"/>
          <p:cNvSpPr>
            <a:spLocks noGrp="1"/>
          </p:cNvSpPr>
          <p:nvPr>
            <p:ph type="pic" idx="1"/>
          </p:nvPr>
        </p:nvSpPr>
        <p:spPr>
          <a:xfrm>
            <a:off x="6624448" y="1268960"/>
            <a:ext cx="1980000" cy="1260000"/>
          </a:xfrm>
          <a:prstGeom prst="rect">
            <a:avLst/>
          </a:prstGeo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15" name="Bildplatzhalter 2"/>
          <p:cNvSpPr>
            <a:spLocks noGrp="1"/>
          </p:cNvSpPr>
          <p:nvPr>
            <p:ph type="pic" idx="12"/>
          </p:nvPr>
        </p:nvSpPr>
        <p:spPr>
          <a:xfrm>
            <a:off x="6624448" y="2889080"/>
            <a:ext cx="1980000" cy="1260000"/>
          </a:xfrm>
          <a:prstGeom prst="rect">
            <a:avLst/>
          </a:prstGeo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17" name="Bildplatzhalter 2"/>
          <p:cNvSpPr>
            <a:spLocks noGrp="1"/>
          </p:cNvSpPr>
          <p:nvPr>
            <p:ph type="pic" idx="13"/>
          </p:nvPr>
        </p:nvSpPr>
        <p:spPr>
          <a:xfrm>
            <a:off x="6624448" y="4473256"/>
            <a:ext cx="1980000" cy="1260000"/>
          </a:xfrm>
          <a:prstGeom prst="rect">
            <a:avLst/>
          </a:prstGeo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Tree>
    <p:extLst>
      <p:ext uri="{BB962C8B-B14F-4D97-AF65-F5344CB8AC3E}">
        <p14:creationId xmlns:p14="http://schemas.microsoft.com/office/powerpoint/2010/main" val="35296668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showMasterPhAnim="0" preserve="1" userDrawn="1">
  <p:cSld name="1_Beschreibung mit Bildern links">
    <p:spTree>
      <p:nvGrpSpPr>
        <p:cNvPr id="1" name=""/>
        <p:cNvGrpSpPr/>
        <p:nvPr/>
      </p:nvGrpSpPr>
      <p:grpSpPr>
        <a:xfrm>
          <a:off x="0" y="0"/>
          <a:ext cx="0" cy="0"/>
          <a:chOff x="0" y="0"/>
          <a:chExt cx="0" cy="0"/>
        </a:xfrm>
      </p:grpSpPr>
      <p:pic>
        <p:nvPicPr>
          <p:cNvPr id="6"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4954" y="5878338"/>
            <a:ext cx="9144000" cy="982663"/>
          </a:xfrm>
          <a:prstGeom prst="rect">
            <a:avLst/>
          </a:prstGeom>
          <a:solidFill>
            <a:srgbClr val="0056AD">
              <a:alpha val="9804"/>
            </a:srgbClr>
          </a:solidFill>
          <a:ln>
            <a:noFill/>
          </a:ln>
          <a:effectLst/>
          <a:extLst/>
        </p:spPr>
      </p:pic>
      <p:pic>
        <p:nvPicPr>
          <p:cNvPr id="7"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0" y="0"/>
            <a:ext cx="9144000" cy="982663"/>
          </a:xfrm>
          <a:prstGeom prst="rect">
            <a:avLst/>
          </a:prstGeom>
          <a:solidFill>
            <a:srgbClr val="0056AD">
              <a:alpha val="9804"/>
            </a:srgbClr>
          </a:solidFill>
          <a:ln>
            <a:noFill/>
          </a:ln>
          <a:effectLst/>
          <a:extLst/>
        </p:spPr>
      </p:pic>
      <p:pic>
        <p:nvPicPr>
          <p:cNvPr id="8" name="Picture 4112" descr="Logo"/>
          <p:cNvPicPr>
            <a:picLocks noChangeAspect="1" noChangeArrowheads="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52450" y="6107113"/>
            <a:ext cx="635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1"/>
          <p:cNvPicPr>
            <a:picLocks noChangeAspect="1"/>
          </p:cNvPicPr>
          <p:nvPr userDrawn="1"/>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13538" y="6153150"/>
            <a:ext cx="1890712"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4"/>
          <p:cNvSpPr txBox="1">
            <a:spLocks noChangeArrowheads="1"/>
          </p:cNvSpPr>
          <p:nvPr userDrawn="1"/>
        </p:nvSpPr>
        <p:spPr bwMode="auto">
          <a:xfrm>
            <a:off x="1674813" y="6059488"/>
            <a:ext cx="762000"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C0DAD88C-590A-489E-A15C-06E29C7FDC28}" type="datetime1">
              <a:rPr lang="de-DE" sz="900" smtClean="0">
                <a:solidFill>
                  <a:srgbClr val="000000"/>
                </a:solidFill>
              </a:rPr>
              <a:pPr>
                <a:defRPr/>
              </a:pPr>
              <a:t>18.09.2017</a:t>
            </a:fld>
            <a:endParaRPr lang="de-DE" sz="900" dirty="0">
              <a:solidFill>
                <a:srgbClr val="000000"/>
              </a:solidFill>
            </a:endParaRPr>
          </a:p>
        </p:txBody>
      </p:sp>
      <p:sp>
        <p:nvSpPr>
          <p:cNvPr id="11" name="Rectangle 5" descr="test test"/>
          <p:cNvSpPr txBox="1">
            <a:spLocks noChangeArrowheads="1"/>
          </p:cNvSpPr>
          <p:nvPr userDrawn="1"/>
        </p:nvSpPr>
        <p:spPr bwMode="auto">
          <a:xfrm>
            <a:off x="1676400" y="6237288"/>
            <a:ext cx="358140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r>
              <a:rPr lang="de-DE" sz="900" dirty="0" smtClean="0">
                <a:solidFill>
                  <a:srgbClr val="000000"/>
                </a:solidFill>
              </a:rPr>
              <a:t>DIN CERTCO GmbH  | www.dincertco.de</a:t>
            </a:r>
            <a:endParaRPr lang="de-DE" sz="900" dirty="0">
              <a:solidFill>
                <a:srgbClr val="000000"/>
              </a:solidFill>
            </a:endParaRPr>
          </a:p>
        </p:txBody>
      </p:sp>
      <p:sp>
        <p:nvSpPr>
          <p:cNvPr id="13" name="Rectangle 6"/>
          <p:cNvSpPr txBox="1">
            <a:spLocks noChangeArrowheads="1"/>
          </p:cNvSpPr>
          <p:nvPr userDrawn="1"/>
        </p:nvSpPr>
        <p:spPr bwMode="auto">
          <a:xfrm>
            <a:off x="1576388" y="6453188"/>
            <a:ext cx="2730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ctr"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FD80337A-7C9A-4E81-9E96-BBB7ABD8F586}" type="slidenum">
              <a:rPr lang="de-DE" sz="900" smtClean="0">
                <a:solidFill>
                  <a:srgbClr val="000000"/>
                </a:solidFill>
              </a:rPr>
              <a:pPr>
                <a:defRPr/>
              </a:pPr>
              <a:t>‹Nr.›</a:t>
            </a:fld>
            <a:endParaRPr lang="de-DE" sz="900" dirty="0">
              <a:solidFill>
                <a:srgbClr val="000000"/>
              </a:solidFill>
            </a:endParaRPr>
          </a:p>
        </p:txBody>
      </p:sp>
      <p:sp>
        <p:nvSpPr>
          <p:cNvPr id="12" name="Bildplatzhalter 2"/>
          <p:cNvSpPr>
            <a:spLocks noGrp="1"/>
          </p:cNvSpPr>
          <p:nvPr>
            <p:ph type="pic" idx="1"/>
          </p:nvPr>
        </p:nvSpPr>
        <p:spPr>
          <a:xfrm>
            <a:off x="539552" y="1268960"/>
            <a:ext cx="2520000" cy="1800000"/>
          </a:xfrm>
          <a:prstGeom prst="rect">
            <a:avLst/>
          </a:prstGeo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3" name="Textplatzhalter 2"/>
          <p:cNvSpPr>
            <a:spLocks noGrp="1"/>
          </p:cNvSpPr>
          <p:nvPr>
            <p:ph type="body" sz="quarter" idx="10"/>
          </p:nvPr>
        </p:nvSpPr>
        <p:spPr>
          <a:xfrm>
            <a:off x="3347864" y="1268760"/>
            <a:ext cx="5256386" cy="2088232"/>
          </a:xfrm>
        </p:spPr>
        <p:txBody>
          <a:bodyPr>
            <a:normAutofit/>
          </a:bodyPr>
          <a:lstStyle>
            <a:lvl1pPr marL="285750" indent="-285750">
              <a:buFont typeface="Wingdings" pitchFamily="2" charset="2"/>
              <a:buChar char="n"/>
              <a:defRPr sz="1800"/>
            </a:lvl1pPr>
            <a:lvl2pPr>
              <a:defRPr sz="1800"/>
            </a:lvl2pPr>
            <a:lvl3pPr marL="804863" indent="-263525">
              <a:buFont typeface="Arial" panose="020B0604020202020204" pitchFamily="34" charset="0"/>
              <a:buChar char="●"/>
              <a:defRPr sz="1800"/>
            </a:lvl3pPr>
          </a:lstStyle>
          <a:p>
            <a:pPr lvl="0"/>
            <a:r>
              <a:rPr lang="de-DE" noProof="0" dirty="0" smtClean="0"/>
              <a:t>Textmasterformat bearbeiten</a:t>
            </a:r>
          </a:p>
          <a:p>
            <a:pPr lvl="1"/>
            <a:r>
              <a:rPr lang="de-DE" noProof="0" dirty="0" smtClean="0"/>
              <a:t>Zweite Ebene</a:t>
            </a:r>
          </a:p>
          <a:p>
            <a:pPr lvl="2"/>
            <a:r>
              <a:rPr lang="de-DE" noProof="0" dirty="0" smtClean="0"/>
              <a:t>Dritte Ebene</a:t>
            </a:r>
          </a:p>
        </p:txBody>
      </p:sp>
      <p:sp>
        <p:nvSpPr>
          <p:cNvPr id="16" name="Rectangle 2"/>
          <p:cNvSpPr>
            <a:spLocks noGrp="1" noChangeArrowheads="1"/>
          </p:cNvSpPr>
          <p:nvPr>
            <p:ph type="title"/>
          </p:nvPr>
        </p:nvSpPr>
        <p:spPr bwMode="auto">
          <a:xfrm>
            <a:off x="539750" y="0"/>
            <a:ext cx="8050213" cy="89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de-DE" noProof="0" dirty="0" smtClean="0"/>
              <a:t>Titelmasterformat durch Klicken bearbeiten</a:t>
            </a:r>
          </a:p>
        </p:txBody>
      </p:sp>
      <p:sp>
        <p:nvSpPr>
          <p:cNvPr id="14" name="Bildplatzhalter 2"/>
          <p:cNvSpPr>
            <a:spLocks noGrp="1"/>
          </p:cNvSpPr>
          <p:nvPr>
            <p:ph type="pic" idx="11"/>
          </p:nvPr>
        </p:nvSpPr>
        <p:spPr>
          <a:xfrm>
            <a:off x="552450" y="3573016"/>
            <a:ext cx="2520000" cy="1800000"/>
          </a:xfrm>
          <a:prstGeom prst="rect">
            <a:avLst/>
          </a:prstGeo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15" name="Textplatzhalter 2"/>
          <p:cNvSpPr>
            <a:spLocks noGrp="1"/>
          </p:cNvSpPr>
          <p:nvPr>
            <p:ph type="body" sz="quarter" idx="12"/>
          </p:nvPr>
        </p:nvSpPr>
        <p:spPr>
          <a:xfrm>
            <a:off x="3340993" y="3573016"/>
            <a:ext cx="5256386" cy="2088232"/>
          </a:xfrm>
        </p:spPr>
        <p:txBody>
          <a:bodyPr>
            <a:normAutofit/>
          </a:bodyPr>
          <a:lstStyle>
            <a:lvl1pPr marL="285750" indent="-285750">
              <a:buFont typeface="Wingdings" pitchFamily="2" charset="2"/>
              <a:buChar char="n"/>
              <a:defRPr sz="1800"/>
            </a:lvl1pPr>
            <a:lvl2pPr>
              <a:defRPr sz="1800"/>
            </a:lvl2pPr>
            <a:lvl3pPr marL="804863" indent="-263525">
              <a:buFont typeface="Arial" panose="020B0604020202020204" pitchFamily="34" charset="0"/>
              <a:buChar char="●"/>
              <a:defRPr sz="1800"/>
            </a:lvl3pPr>
          </a:lstStyle>
          <a:p>
            <a:pPr lvl="0"/>
            <a:r>
              <a:rPr lang="de-DE" noProof="0" dirty="0" smtClean="0"/>
              <a:t>Textmasterformat bearbeiten</a:t>
            </a:r>
          </a:p>
          <a:p>
            <a:pPr lvl="1"/>
            <a:r>
              <a:rPr lang="de-DE" noProof="0" dirty="0" smtClean="0"/>
              <a:t>Zweite Ebene</a:t>
            </a:r>
          </a:p>
          <a:p>
            <a:pPr lvl="2"/>
            <a:r>
              <a:rPr lang="de-DE" noProof="0" dirty="0" smtClean="0"/>
              <a:t>Dritte Ebene</a:t>
            </a:r>
          </a:p>
        </p:txBody>
      </p:sp>
    </p:spTree>
    <p:extLst>
      <p:ext uri="{BB962C8B-B14F-4D97-AF65-F5344CB8AC3E}">
        <p14:creationId xmlns:p14="http://schemas.microsoft.com/office/powerpoint/2010/main" val="31161166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showMasterPhAnim="0" preserve="1" userDrawn="1">
  <p:cSld name="1_Beschreibung mit Bildern rechts">
    <p:spTree>
      <p:nvGrpSpPr>
        <p:cNvPr id="1" name=""/>
        <p:cNvGrpSpPr/>
        <p:nvPr/>
      </p:nvGrpSpPr>
      <p:grpSpPr>
        <a:xfrm>
          <a:off x="0" y="0"/>
          <a:ext cx="0" cy="0"/>
          <a:chOff x="0" y="0"/>
          <a:chExt cx="0" cy="0"/>
        </a:xfrm>
      </p:grpSpPr>
      <p:pic>
        <p:nvPicPr>
          <p:cNvPr id="6"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4954" y="5878338"/>
            <a:ext cx="9144000" cy="982663"/>
          </a:xfrm>
          <a:prstGeom prst="rect">
            <a:avLst/>
          </a:prstGeom>
          <a:solidFill>
            <a:srgbClr val="0056AD">
              <a:alpha val="9804"/>
            </a:srgbClr>
          </a:solidFill>
          <a:ln>
            <a:noFill/>
          </a:ln>
          <a:effectLst/>
          <a:extLst/>
        </p:spPr>
      </p:pic>
      <p:pic>
        <p:nvPicPr>
          <p:cNvPr id="7"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0" y="0"/>
            <a:ext cx="9144000" cy="982663"/>
          </a:xfrm>
          <a:prstGeom prst="rect">
            <a:avLst/>
          </a:prstGeom>
          <a:solidFill>
            <a:srgbClr val="0056AD">
              <a:alpha val="9804"/>
            </a:srgbClr>
          </a:solidFill>
          <a:ln>
            <a:noFill/>
          </a:ln>
          <a:effectLst/>
          <a:extLst/>
        </p:spPr>
      </p:pic>
      <p:pic>
        <p:nvPicPr>
          <p:cNvPr id="8" name="Picture 4112" descr="Logo"/>
          <p:cNvPicPr>
            <a:picLocks noChangeAspect="1" noChangeArrowheads="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52450" y="6107113"/>
            <a:ext cx="635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1"/>
          <p:cNvPicPr>
            <a:picLocks noChangeAspect="1"/>
          </p:cNvPicPr>
          <p:nvPr userDrawn="1"/>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13538" y="6153150"/>
            <a:ext cx="1890712"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4"/>
          <p:cNvSpPr txBox="1">
            <a:spLocks noChangeArrowheads="1"/>
          </p:cNvSpPr>
          <p:nvPr userDrawn="1"/>
        </p:nvSpPr>
        <p:spPr bwMode="auto">
          <a:xfrm>
            <a:off x="1674813" y="6059488"/>
            <a:ext cx="762000"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C0DAD88C-590A-489E-A15C-06E29C7FDC28}" type="datetime1">
              <a:rPr lang="de-DE" sz="900" smtClean="0">
                <a:solidFill>
                  <a:srgbClr val="000000"/>
                </a:solidFill>
              </a:rPr>
              <a:pPr>
                <a:defRPr/>
              </a:pPr>
              <a:t>18.09.2017</a:t>
            </a:fld>
            <a:endParaRPr lang="de-DE" sz="900" dirty="0">
              <a:solidFill>
                <a:srgbClr val="000000"/>
              </a:solidFill>
            </a:endParaRPr>
          </a:p>
        </p:txBody>
      </p:sp>
      <p:sp>
        <p:nvSpPr>
          <p:cNvPr id="11" name="Rectangle 5" descr="test test"/>
          <p:cNvSpPr txBox="1">
            <a:spLocks noChangeArrowheads="1"/>
          </p:cNvSpPr>
          <p:nvPr userDrawn="1"/>
        </p:nvSpPr>
        <p:spPr bwMode="auto">
          <a:xfrm>
            <a:off x="1676400" y="6237288"/>
            <a:ext cx="358140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r>
              <a:rPr lang="de-DE" sz="900" dirty="0" smtClean="0">
                <a:solidFill>
                  <a:srgbClr val="000000"/>
                </a:solidFill>
              </a:rPr>
              <a:t>DIN CERTCO GmbH  | www.dincertco.de</a:t>
            </a:r>
            <a:endParaRPr lang="de-DE" sz="900" dirty="0">
              <a:solidFill>
                <a:srgbClr val="000000"/>
              </a:solidFill>
            </a:endParaRPr>
          </a:p>
        </p:txBody>
      </p:sp>
      <p:sp>
        <p:nvSpPr>
          <p:cNvPr id="13" name="Rectangle 6"/>
          <p:cNvSpPr txBox="1">
            <a:spLocks noChangeArrowheads="1"/>
          </p:cNvSpPr>
          <p:nvPr userDrawn="1"/>
        </p:nvSpPr>
        <p:spPr bwMode="auto">
          <a:xfrm>
            <a:off x="1576388" y="6453188"/>
            <a:ext cx="2730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ctr"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FD80337A-7C9A-4E81-9E96-BBB7ABD8F586}" type="slidenum">
              <a:rPr lang="de-DE" sz="900" smtClean="0">
                <a:solidFill>
                  <a:srgbClr val="000000"/>
                </a:solidFill>
              </a:rPr>
              <a:pPr>
                <a:defRPr/>
              </a:pPr>
              <a:t>‹Nr.›</a:t>
            </a:fld>
            <a:endParaRPr lang="de-DE" sz="900" dirty="0">
              <a:solidFill>
                <a:srgbClr val="000000"/>
              </a:solidFill>
            </a:endParaRPr>
          </a:p>
        </p:txBody>
      </p:sp>
      <p:sp>
        <p:nvSpPr>
          <p:cNvPr id="12" name="Bildplatzhalter 2"/>
          <p:cNvSpPr>
            <a:spLocks noGrp="1"/>
          </p:cNvSpPr>
          <p:nvPr>
            <p:ph type="pic" idx="1"/>
          </p:nvPr>
        </p:nvSpPr>
        <p:spPr>
          <a:xfrm>
            <a:off x="6084250" y="1268760"/>
            <a:ext cx="2520000" cy="1800000"/>
          </a:xfrm>
          <a:prstGeom prst="rect">
            <a:avLst/>
          </a:prstGeo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3" name="Textplatzhalter 2"/>
          <p:cNvSpPr>
            <a:spLocks noGrp="1"/>
          </p:cNvSpPr>
          <p:nvPr>
            <p:ph type="body" sz="quarter" idx="10"/>
          </p:nvPr>
        </p:nvSpPr>
        <p:spPr>
          <a:xfrm>
            <a:off x="539552" y="1268760"/>
            <a:ext cx="5256386" cy="2088232"/>
          </a:xfrm>
        </p:spPr>
        <p:txBody>
          <a:bodyPr>
            <a:normAutofit/>
          </a:bodyPr>
          <a:lstStyle>
            <a:lvl1pPr marL="285750" indent="-285750">
              <a:buFont typeface="Wingdings" pitchFamily="2" charset="2"/>
              <a:buChar char="n"/>
              <a:defRPr sz="1800"/>
            </a:lvl1pPr>
            <a:lvl2pPr>
              <a:defRPr sz="1800"/>
            </a:lvl2pPr>
            <a:lvl3pPr marL="804863" indent="-263525">
              <a:buFont typeface="Arial" panose="020B0604020202020204" pitchFamily="34" charset="0"/>
              <a:buChar char="●"/>
              <a:defRPr sz="1800"/>
            </a:lvl3pPr>
          </a:lstStyle>
          <a:p>
            <a:pPr lvl="0"/>
            <a:r>
              <a:rPr lang="de-DE" noProof="0" dirty="0" smtClean="0"/>
              <a:t>Textmasterformat bearbeiten</a:t>
            </a:r>
          </a:p>
          <a:p>
            <a:pPr lvl="1"/>
            <a:r>
              <a:rPr lang="de-DE" noProof="0" dirty="0" smtClean="0"/>
              <a:t>Zweite Ebene</a:t>
            </a:r>
          </a:p>
          <a:p>
            <a:pPr lvl="2"/>
            <a:r>
              <a:rPr lang="de-DE" noProof="0" dirty="0" smtClean="0"/>
              <a:t>Dritte Ebene</a:t>
            </a:r>
          </a:p>
        </p:txBody>
      </p:sp>
      <p:sp>
        <p:nvSpPr>
          <p:cNvPr id="16" name="Rectangle 2"/>
          <p:cNvSpPr>
            <a:spLocks noGrp="1" noChangeArrowheads="1"/>
          </p:cNvSpPr>
          <p:nvPr>
            <p:ph type="title"/>
          </p:nvPr>
        </p:nvSpPr>
        <p:spPr bwMode="auto">
          <a:xfrm>
            <a:off x="539750" y="0"/>
            <a:ext cx="8050213" cy="89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de-DE" noProof="0" dirty="0" smtClean="0"/>
              <a:t>Titelmasterformat durch Klicken bearbeiten</a:t>
            </a:r>
          </a:p>
        </p:txBody>
      </p:sp>
      <p:sp>
        <p:nvSpPr>
          <p:cNvPr id="14" name="Bildplatzhalter 2"/>
          <p:cNvSpPr>
            <a:spLocks noGrp="1"/>
          </p:cNvSpPr>
          <p:nvPr>
            <p:ph type="pic" idx="11"/>
          </p:nvPr>
        </p:nvSpPr>
        <p:spPr>
          <a:xfrm>
            <a:off x="6097148" y="3572816"/>
            <a:ext cx="2520000" cy="1800000"/>
          </a:xfrm>
          <a:prstGeom prst="rect">
            <a:avLst/>
          </a:prstGeo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15" name="Textplatzhalter 2"/>
          <p:cNvSpPr>
            <a:spLocks noGrp="1"/>
          </p:cNvSpPr>
          <p:nvPr>
            <p:ph type="body" sz="quarter" idx="12"/>
          </p:nvPr>
        </p:nvSpPr>
        <p:spPr>
          <a:xfrm>
            <a:off x="539552" y="3573016"/>
            <a:ext cx="5256386" cy="2088232"/>
          </a:xfrm>
        </p:spPr>
        <p:txBody>
          <a:bodyPr>
            <a:normAutofit/>
          </a:bodyPr>
          <a:lstStyle>
            <a:lvl1pPr marL="285750" indent="-285750">
              <a:buFont typeface="Wingdings" pitchFamily="2" charset="2"/>
              <a:buChar char="n"/>
              <a:defRPr sz="1800"/>
            </a:lvl1pPr>
            <a:lvl2pPr>
              <a:defRPr sz="1800"/>
            </a:lvl2pPr>
            <a:lvl3pPr marL="804863" indent="-263525">
              <a:buFont typeface="Arial" panose="020B0604020202020204" pitchFamily="34" charset="0"/>
              <a:buChar char="●"/>
              <a:defRPr sz="1800"/>
            </a:lvl3pPr>
          </a:lstStyle>
          <a:p>
            <a:pPr lvl="0"/>
            <a:r>
              <a:rPr lang="de-DE" noProof="0" dirty="0" smtClean="0"/>
              <a:t>Textmasterformat bearbeiten</a:t>
            </a:r>
          </a:p>
          <a:p>
            <a:pPr lvl="1"/>
            <a:r>
              <a:rPr lang="de-DE" noProof="0" dirty="0" smtClean="0"/>
              <a:t>Zweite Ebene</a:t>
            </a:r>
          </a:p>
          <a:p>
            <a:pPr lvl="2"/>
            <a:r>
              <a:rPr lang="de-DE" noProof="0" dirty="0" smtClean="0"/>
              <a:t>Dritte Ebene</a:t>
            </a:r>
          </a:p>
        </p:txBody>
      </p:sp>
    </p:spTree>
    <p:extLst>
      <p:ext uri="{BB962C8B-B14F-4D97-AF65-F5344CB8AC3E}">
        <p14:creationId xmlns:p14="http://schemas.microsoft.com/office/powerpoint/2010/main" val="282151874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548540" y="1268760"/>
            <a:ext cx="8055908" cy="4464496"/>
          </a:xfrm>
          <a:prstGeom prst="rect">
            <a:avLst/>
          </a:prstGeom>
        </p:spPr>
        <p:txBody>
          <a:bodyPr>
            <a:normAutofit/>
          </a:bodyPr>
          <a:lstStyle>
            <a:lvl1pPr>
              <a:defRPr sz="1800"/>
            </a:lvl1pPr>
            <a:lvl2pPr marL="541338" indent="-269875">
              <a:buFont typeface="Wingdings 3" panose="05040102010807070707" pitchFamily="18" charset="2"/>
              <a:buChar char=""/>
              <a:defRPr sz="1800"/>
            </a:lvl2pPr>
            <a:lvl3pPr marL="804863" indent="-263525">
              <a:buFont typeface="Arial" panose="020B0604020202020204" pitchFamily="34" charset="0"/>
              <a:buChar char="●"/>
              <a:defRPr sz="1800"/>
            </a:lvl3pPr>
          </a:lstStyle>
          <a:p>
            <a:pPr lvl="0"/>
            <a:r>
              <a:rPr lang="de-DE" noProof="0" dirty="0" smtClean="0"/>
              <a:t>Textmasterformat bearbeiten</a:t>
            </a:r>
          </a:p>
          <a:p>
            <a:pPr lvl="1"/>
            <a:r>
              <a:rPr lang="de-DE" noProof="0" dirty="0" smtClean="0"/>
              <a:t>Zweite Ebene</a:t>
            </a:r>
          </a:p>
          <a:p>
            <a:pPr lvl="2"/>
            <a:r>
              <a:rPr lang="de-DE" noProof="0" dirty="0" smtClean="0"/>
              <a:t>Dritte Ebene</a:t>
            </a:r>
          </a:p>
        </p:txBody>
      </p:sp>
      <p:sp>
        <p:nvSpPr>
          <p:cNvPr id="6" name="Rectangle 2"/>
          <p:cNvSpPr>
            <a:spLocks noGrp="1" noChangeArrowheads="1"/>
          </p:cNvSpPr>
          <p:nvPr>
            <p:ph type="title"/>
          </p:nvPr>
        </p:nvSpPr>
        <p:spPr bwMode="auto">
          <a:xfrm>
            <a:off x="539750" y="0"/>
            <a:ext cx="8050213" cy="89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de-DE" noProof="0" dirty="0" smtClean="0"/>
              <a:t>Titelmasterformat durch Klicken bearbeiten</a:t>
            </a:r>
          </a:p>
        </p:txBody>
      </p:sp>
    </p:spTree>
    <p:extLst>
      <p:ext uri="{BB962C8B-B14F-4D97-AF65-F5344CB8AC3E}">
        <p14:creationId xmlns:p14="http://schemas.microsoft.com/office/powerpoint/2010/main" val="218204969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548540" y="1916832"/>
            <a:ext cx="8055908" cy="3816424"/>
          </a:xfrm>
          <a:prstGeom prst="rect">
            <a:avLst/>
          </a:prstGeom>
        </p:spPr>
        <p:txBody>
          <a:bodyPr>
            <a:normAutofit/>
          </a:bodyPr>
          <a:lstStyle>
            <a:lvl1pPr>
              <a:defRPr sz="1800"/>
            </a:lvl1pPr>
            <a:lvl2pPr marL="541338" indent="-269875">
              <a:buFont typeface="Wingdings 3" panose="05040102010807070707" pitchFamily="18" charset="2"/>
              <a:buChar char=""/>
              <a:defRPr sz="1800"/>
            </a:lvl2pPr>
            <a:lvl3pPr marL="804863" indent="-263525">
              <a:buFont typeface="Arial" panose="020B0604020202020204" pitchFamily="34" charset="0"/>
              <a:buChar char="●"/>
              <a:defRPr sz="1800"/>
            </a:lvl3pPr>
          </a:lstStyle>
          <a:p>
            <a:pPr lvl="0"/>
            <a:r>
              <a:rPr lang="de-DE" noProof="0" dirty="0" smtClean="0"/>
              <a:t>Textmasterformat bearbeiten</a:t>
            </a:r>
          </a:p>
          <a:p>
            <a:pPr lvl="1"/>
            <a:r>
              <a:rPr lang="de-DE" noProof="0" dirty="0" smtClean="0"/>
              <a:t>Zweite Ebene</a:t>
            </a:r>
          </a:p>
          <a:p>
            <a:pPr lvl="2"/>
            <a:r>
              <a:rPr lang="de-DE" noProof="0" dirty="0" smtClean="0"/>
              <a:t>Dritte Ebene</a:t>
            </a:r>
          </a:p>
        </p:txBody>
      </p:sp>
      <p:sp>
        <p:nvSpPr>
          <p:cNvPr id="6" name="Rectangle 2"/>
          <p:cNvSpPr>
            <a:spLocks noGrp="1" noChangeArrowheads="1"/>
          </p:cNvSpPr>
          <p:nvPr>
            <p:ph type="title"/>
          </p:nvPr>
        </p:nvSpPr>
        <p:spPr bwMode="auto">
          <a:xfrm>
            <a:off x="539750" y="0"/>
            <a:ext cx="8050213" cy="89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de-DE" noProof="0" dirty="0" smtClean="0"/>
              <a:t>Titelmasterformat durch Klicken bearbeiten</a:t>
            </a:r>
          </a:p>
        </p:txBody>
      </p:sp>
      <p:sp>
        <p:nvSpPr>
          <p:cNvPr id="4" name="Textplatzhalter 2"/>
          <p:cNvSpPr>
            <a:spLocks noGrp="1"/>
          </p:cNvSpPr>
          <p:nvPr>
            <p:ph type="body" idx="10"/>
          </p:nvPr>
        </p:nvSpPr>
        <p:spPr>
          <a:xfrm>
            <a:off x="531812" y="1277070"/>
            <a:ext cx="8072636" cy="495746"/>
          </a:xfrm>
          <a:prstGeom prst="rect">
            <a:avLst/>
          </a:prstGeom>
        </p:spPr>
        <p:txBody>
          <a:bodyPr>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noProof="0" dirty="0" smtClean="0"/>
              <a:t>Textmasterformat bearbeiten</a:t>
            </a:r>
          </a:p>
        </p:txBody>
      </p:sp>
    </p:spTree>
    <p:extLst>
      <p:ext uri="{BB962C8B-B14F-4D97-AF65-F5344CB8AC3E}">
        <p14:creationId xmlns:p14="http://schemas.microsoft.com/office/powerpoint/2010/main" val="150333650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Zwei Inhalte">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550374" y="1268760"/>
            <a:ext cx="3877610" cy="4464496"/>
          </a:xfrm>
          <a:prstGeom prst="rect">
            <a:avLst/>
          </a:prstGeom>
        </p:spPr>
        <p:txBody>
          <a:bodyPr>
            <a:normAutofit/>
          </a:bodyPr>
          <a:lstStyle>
            <a:lvl1pPr>
              <a:defRPr sz="1800"/>
            </a:lvl1pPr>
            <a:lvl2pPr marL="541338" indent="-269875">
              <a:buFont typeface="Wingdings 3" panose="05040102010807070707" pitchFamily="18" charset="2"/>
              <a:buChar char=""/>
              <a:defRPr sz="1800"/>
            </a:lvl2pPr>
            <a:lvl3pPr marL="804863" indent="-263525">
              <a:buFont typeface="Arial" panose="020B0604020202020204" pitchFamily="34" charset="0"/>
              <a:buChar char="●"/>
              <a:defRPr sz="1800"/>
            </a:lvl3pPr>
            <a:lvl4pPr>
              <a:defRPr sz="1800"/>
            </a:lvl4pPr>
            <a:lvl5pPr>
              <a:defRPr sz="1800"/>
            </a:lvl5pPr>
            <a:lvl6pPr>
              <a:defRPr sz="1800"/>
            </a:lvl6pPr>
            <a:lvl7pPr>
              <a:defRPr sz="1800"/>
            </a:lvl7pPr>
            <a:lvl8pPr>
              <a:defRPr sz="1800"/>
            </a:lvl8pPr>
            <a:lvl9pPr>
              <a:defRPr sz="1800"/>
            </a:lvl9pPr>
          </a:lstStyle>
          <a:p>
            <a:pPr lvl="0"/>
            <a:r>
              <a:rPr lang="de-DE" noProof="0" dirty="0" smtClean="0"/>
              <a:t>Textmasterformat bearbeiten</a:t>
            </a:r>
          </a:p>
          <a:p>
            <a:pPr lvl="1"/>
            <a:r>
              <a:rPr lang="de-DE" noProof="0" dirty="0" smtClean="0"/>
              <a:t>Zweite Ebene</a:t>
            </a:r>
          </a:p>
          <a:p>
            <a:pPr lvl="2"/>
            <a:r>
              <a:rPr lang="de-DE" noProof="0" dirty="0" smtClean="0"/>
              <a:t>Dritte Ebene</a:t>
            </a:r>
          </a:p>
        </p:txBody>
      </p:sp>
      <p:sp>
        <p:nvSpPr>
          <p:cNvPr id="4" name="Inhaltsplatzhalter 3"/>
          <p:cNvSpPr>
            <a:spLocks noGrp="1"/>
          </p:cNvSpPr>
          <p:nvPr>
            <p:ph sz="half" idx="2"/>
          </p:nvPr>
        </p:nvSpPr>
        <p:spPr>
          <a:xfrm>
            <a:off x="4716016" y="1268760"/>
            <a:ext cx="3888432" cy="4464496"/>
          </a:xfrm>
          <a:prstGeom prst="rect">
            <a:avLst/>
          </a:prstGeom>
        </p:spPr>
        <p:txBody>
          <a:bodyPr>
            <a:normAutofit/>
          </a:bodyPr>
          <a:lstStyle>
            <a:lvl1pPr>
              <a:defRPr sz="1800"/>
            </a:lvl1pPr>
            <a:lvl2pPr marL="541338" indent="-269875">
              <a:buFont typeface="Wingdings 3" panose="05040102010807070707" pitchFamily="18" charset="2"/>
              <a:buChar char=""/>
              <a:defRPr sz="1800"/>
            </a:lvl2pPr>
            <a:lvl3pPr marL="804863" indent="-263525">
              <a:buFont typeface="Arial" panose="020B0604020202020204" pitchFamily="34" charset="0"/>
              <a:buChar char="●"/>
              <a:defRPr sz="1800"/>
            </a:lvl3pPr>
            <a:lvl4pPr>
              <a:defRPr sz="1800"/>
            </a:lvl4pPr>
            <a:lvl5pPr>
              <a:defRPr sz="1800"/>
            </a:lvl5pPr>
            <a:lvl6pPr>
              <a:defRPr sz="1800"/>
            </a:lvl6pPr>
            <a:lvl7pPr>
              <a:defRPr sz="1800"/>
            </a:lvl7pPr>
            <a:lvl8pPr>
              <a:defRPr sz="1800"/>
            </a:lvl8pPr>
            <a:lvl9pPr>
              <a:defRPr sz="1800"/>
            </a:lvl9pPr>
          </a:lstStyle>
          <a:p>
            <a:pPr lvl="0"/>
            <a:r>
              <a:rPr lang="de-DE" noProof="0" dirty="0" smtClean="0"/>
              <a:t>Textmasterformat bearbeiten</a:t>
            </a:r>
          </a:p>
          <a:p>
            <a:pPr lvl="1"/>
            <a:r>
              <a:rPr lang="de-DE" noProof="0" dirty="0" smtClean="0"/>
              <a:t>Zweite Ebene</a:t>
            </a:r>
          </a:p>
          <a:p>
            <a:pPr lvl="2"/>
            <a:r>
              <a:rPr lang="de-DE" noProof="0" dirty="0" smtClean="0"/>
              <a:t>Dritte Ebene</a:t>
            </a:r>
          </a:p>
        </p:txBody>
      </p:sp>
      <p:sp>
        <p:nvSpPr>
          <p:cNvPr id="7" name="Rectangle 2"/>
          <p:cNvSpPr>
            <a:spLocks noGrp="1" noChangeArrowheads="1"/>
          </p:cNvSpPr>
          <p:nvPr>
            <p:ph type="title"/>
          </p:nvPr>
        </p:nvSpPr>
        <p:spPr bwMode="auto">
          <a:xfrm>
            <a:off x="539750" y="0"/>
            <a:ext cx="8050213" cy="89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de-DE" noProof="0" dirty="0" smtClean="0"/>
              <a:t>Titelmasterformat durch Klicken bearbeiten</a:t>
            </a:r>
          </a:p>
        </p:txBody>
      </p:sp>
    </p:spTree>
    <p:extLst>
      <p:ext uri="{BB962C8B-B14F-4D97-AF65-F5344CB8AC3E}">
        <p14:creationId xmlns:p14="http://schemas.microsoft.com/office/powerpoint/2010/main" val="402196361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Vergleich">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531812" y="1277070"/>
            <a:ext cx="3896172" cy="495746"/>
          </a:xfrm>
          <a:prstGeom prst="rect">
            <a:avLst/>
          </a:prstGeom>
        </p:spPr>
        <p:txBody>
          <a:bodyPr>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noProof="0" dirty="0" smtClean="0"/>
              <a:t>Textmasterformat bearbeiten</a:t>
            </a:r>
          </a:p>
        </p:txBody>
      </p:sp>
      <p:sp>
        <p:nvSpPr>
          <p:cNvPr id="4" name="Inhaltsplatzhalter 3"/>
          <p:cNvSpPr>
            <a:spLocks noGrp="1"/>
          </p:cNvSpPr>
          <p:nvPr>
            <p:ph sz="half" idx="2"/>
          </p:nvPr>
        </p:nvSpPr>
        <p:spPr>
          <a:xfrm>
            <a:off x="531812" y="1916832"/>
            <a:ext cx="3896172" cy="3807272"/>
          </a:xfrm>
          <a:prstGeom prst="rect">
            <a:avLst/>
          </a:prstGeom>
        </p:spPr>
        <p:txBody>
          <a:bodyPr>
            <a:normAutofit/>
          </a:bodyPr>
          <a:lstStyle>
            <a:lvl1pPr>
              <a:defRPr sz="1800"/>
            </a:lvl1pPr>
            <a:lvl2pPr marL="541338" indent="-269875">
              <a:buFont typeface="Wingdings 3" panose="05040102010807070707" pitchFamily="18" charset="2"/>
              <a:buChar char=""/>
              <a:defRPr sz="1800"/>
            </a:lvl2pPr>
            <a:lvl3pPr marL="804863" indent="-263525">
              <a:buFont typeface="Arial" panose="020B0604020202020204" pitchFamily="34" charset="0"/>
              <a:buChar char="●"/>
              <a:defRPr sz="1800"/>
            </a:lvl3pPr>
            <a:lvl4pPr>
              <a:defRPr sz="1600"/>
            </a:lvl4pPr>
            <a:lvl5pPr>
              <a:defRPr sz="1600"/>
            </a:lvl5pPr>
            <a:lvl6pPr>
              <a:defRPr sz="1600"/>
            </a:lvl6pPr>
            <a:lvl7pPr>
              <a:defRPr sz="1600"/>
            </a:lvl7pPr>
            <a:lvl8pPr>
              <a:defRPr sz="1600"/>
            </a:lvl8pPr>
            <a:lvl9pPr>
              <a:defRPr sz="1600"/>
            </a:lvl9pPr>
          </a:lstStyle>
          <a:p>
            <a:pPr lvl="0"/>
            <a:r>
              <a:rPr lang="de-DE" noProof="0" dirty="0" smtClean="0"/>
              <a:t>Textmasterformat bearbeiten</a:t>
            </a:r>
          </a:p>
          <a:p>
            <a:pPr lvl="1"/>
            <a:r>
              <a:rPr lang="de-DE" noProof="0" dirty="0" smtClean="0"/>
              <a:t>Zweite Ebene</a:t>
            </a:r>
          </a:p>
          <a:p>
            <a:pPr lvl="2"/>
            <a:r>
              <a:rPr lang="de-DE" noProof="0" dirty="0" smtClean="0"/>
              <a:t>Dritte Ebene</a:t>
            </a:r>
          </a:p>
        </p:txBody>
      </p:sp>
      <p:sp>
        <p:nvSpPr>
          <p:cNvPr id="5" name="Textplatzhalter 4"/>
          <p:cNvSpPr>
            <a:spLocks noGrp="1"/>
          </p:cNvSpPr>
          <p:nvPr>
            <p:ph type="body" sz="quarter" idx="3"/>
          </p:nvPr>
        </p:nvSpPr>
        <p:spPr>
          <a:xfrm>
            <a:off x="4716016" y="1277070"/>
            <a:ext cx="3888432" cy="495746"/>
          </a:xfrm>
          <a:prstGeom prst="rect">
            <a:avLst/>
          </a:prstGeom>
        </p:spPr>
        <p:txBody>
          <a:bodyPr>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noProof="0" dirty="0" smtClean="0"/>
              <a:t>Textmasterformat bearbeiten</a:t>
            </a:r>
          </a:p>
        </p:txBody>
      </p:sp>
      <p:sp>
        <p:nvSpPr>
          <p:cNvPr id="6" name="Inhaltsplatzhalter 5"/>
          <p:cNvSpPr>
            <a:spLocks noGrp="1"/>
          </p:cNvSpPr>
          <p:nvPr>
            <p:ph sz="quarter" idx="4"/>
          </p:nvPr>
        </p:nvSpPr>
        <p:spPr>
          <a:xfrm>
            <a:off x="4716016" y="1916832"/>
            <a:ext cx="3888432" cy="3799490"/>
          </a:xfrm>
          <a:prstGeom prst="rect">
            <a:avLst/>
          </a:prstGeom>
        </p:spPr>
        <p:txBody>
          <a:bodyPr>
            <a:normAutofit/>
          </a:bodyPr>
          <a:lstStyle>
            <a:lvl1pPr>
              <a:defRPr sz="1800"/>
            </a:lvl1pPr>
            <a:lvl2pPr marL="541338" indent="-269875">
              <a:buFont typeface="Wingdings 3" panose="05040102010807070707" pitchFamily="18" charset="2"/>
              <a:buChar char=""/>
              <a:defRPr sz="1800"/>
            </a:lvl2pPr>
            <a:lvl3pPr marL="804863" indent="-263525">
              <a:buFont typeface="Arial" panose="020B0604020202020204" pitchFamily="34" charset="0"/>
              <a:buChar char="●"/>
              <a:defRPr sz="1800"/>
            </a:lvl3pPr>
            <a:lvl4pPr>
              <a:defRPr sz="1600"/>
            </a:lvl4pPr>
            <a:lvl5pPr>
              <a:defRPr sz="1600"/>
            </a:lvl5pPr>
            <a:lvl6pPr>
              <a:defRPr sz="1600"/>
            </a:lvl6pPr>
            <a:lvl7pPr>
              <a:defRPr sz="1600"/>
            </a:lvl7pPr>
            <a:lvl8pPr>
              <a:defRPr sz="1600"/>
            </a:lvl8pPr>
            <a:lvl9pPr>
              <a:defRPr sz="1600"/>
            </a:lvl9pPr>
          </a:lstStyle>
          <a:p>
            <a:pPr lvl="0"/>
            <a:r>
              <a:rPr lang="de-DE" noProof="0" dirty="0" smtClean="0"/>
              <a:t>Textmasterformat bearbeiten</a:t>
            </a:r>
          </a:p>
          <a:p>
            <a:pPr lvl="1"/>
            <a:r>
              <a:rPr lang="de-DE" noProof="0" dirty="0" smtClean="0"/>
              <a:t>Zweite Ebene</a:t>
            </a:r>
          </a:p>
          <a:p>
            <a:pPr lvl="2"/>
            <a:r>
              <a:rPr lang="de-DE" noProof="0" dirty="0" smtClean="0"/>
              <a:t>Dritte Ebene</a:t>
            </a:r>
          </a:p>
        </p:txBody>
      </p:sp>
      <p:sp>
        <p:nvSpPr>
          <p:cNvPr id="9" name="Rectangle 2"/>
          <p:cNvSpPr>
            <a:spLocks noGrp="1" noChangeArrowheads="1"/>
          </p:cNvSpPr>
          <p:nvPr>
            <p:ph type="title"/>
          </p:nvPr>
        </p:nvSpPr>
        <p:spPr bwMode="auto">
          <a:xfrm>
            <a:off x="539750" y="0"/>
            <a:ext cx="8050213" cy="89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de-DE" noProof="0" dirty="0" smtClean="0"/>
              <a:t>Titelmasterformat durch Klicken bearbeiten</a:t>
            </a:r>
          </a:p>
        </p:txBody>
      </p:sp>
    </p:spTree>
    <p:extLst>
      <p:ext uri="{BB962C8B-B14F-4D97-AF65-F5344CB8AC3E}">
        <p14:creationId xmlns:p14="http://schemas.microsoft.com/office/powerpoint/2010/main" val="94376937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Bild mit Überschrift">
    <p:spTree>
      <p:nvGrpSpPr>
        <p:cNvPr id="1" name=""/>
        <p:cNvGrpSpPr/>
        <p:nvPr/>
      </p:nvGrpSpPr>
      <p:grpSpPr>
        <a:xfrm>
          <a:off x="0" y="0"/>
          <a:ext cx="0" cy="0"/>
          <a:chOff x="0" y="0"/>
          <a:chExt cx="0" cy="0"/>
        </a:xfrm>
      </p:grpSpPr>
      <p:pic>
        <p:nvPicPr>
          <p:cNvPr id="5"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1115616" y="5229200"/>
            <a:ext cx="6912768" cy="504056"/>
          </a:xfrm>
          <a:prstGeom prst="rect">
            <a:avLst/>
          </a:prstGeom>
          <a:solidFill>
            <a:srgbClr val="0056AD">
              <a:alpha val="9804"/>
            </a:srgbClr>
          </a:solidFill>
          <a:ln>
            <a:noFill/>
          </a:ln>
          <a:effectLst/>
          <a:extLst/>
        </p:spPr>
      </p:pic>
      <p:sp>
        <p:nvSpPr>
          <p:cNvPr id="3" name="Bildplatzhalter 2"/>
          <p:cNvSpPr>
            <a:spLocks noGrp="1"/>
          </p:cNvSpPr>
          <p:nvPr>
            <p:ph type="pic" idx="1"/>
          </p:nvPr>
        </p:nvSpPr>
        <p:spPr>
          <a:xfrm>
            <a:off x="1115616" y="1268760"/>
            <a:ext cx="6912768" cy="3898776"/>
          </a:xfrm>
          <a:prstGeom prst="rect">
            <a:avLst/>
          </a:prstGeo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4" name="Textplatzhalter 3"/>
          <p:cNvSpPr>
            <a:spLocks noGrp="1"/>
          </p:cNvSpPr>
          <p:nvPr>
            <p:ph type="body" sz="half" idx="2"/>
          </p:nvPr>
        </p:nvSpPr>
        <p:spPr>
          <a:xfrm>
            <a:off x="1115616" y="5229200"/>
            <a:ext cx="6912768" cy="504056"/>
          </a:xfrm>
          <a:prstGeom prst="rect">
            <a:avLst/>
          </a:prstGeom>
        </p:spPr>
        <p:txBody>
          <a:bodyPr anchor="ctr" anchorCtr="1">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noProof="0" dirty="0" smtClean="0"/>
              <a:t>Textmasterformat bearbeiten</a:t>
            </a:r>
          </a:p>
        </p:txBody>
      </p:sp>
      <p:sp>
        <p:nvSpPr>
          <p:cNvPr id="7" name="Rectangle 2"/>
          <p:cNvSpPr>
            <a:spLocks noGrp="1" noChangeArrowheads="1"/>
          </p:cNvSpPr>
          <p:nvPr>
            <p:ph type="title"/>
          </p:nvPr>
        </p:nvSpPr>
        <p:spPr bwMode="auto">
          <a:xfrm>
            <a:off x="539750" y="0"/>
            <a:ext cx="8050213" cy="89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de-DE" noProof="0" dirty="0" smtClean="0"/>
              <a:t>Titelmasterformat durch Klicken bearbeiten</a:t>
            </a:r>
          </a:p>
        </p:txBody>
      </p:sp>
    </p:spTree>
    <p:extLst>
      <p:ext uri="{BB962C8B-B14F-4D97-AF65-F5344CB8AC3E}">
        <p14:creationId xmlns:p14="http://schemas.microsoft.com/office/powerpoint/2010/main" val="77852268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Leer">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bwMode="auto">
          <a:xfrm>
            <a:off x="539750" y="0"/>
            <a:ext cx="8050213" cy="89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de-DE" noProof="0" dirty="0" smtClean="0"/>
              <a:t>Titelmasterformat durch Klicken bearbeiten</a:t>
            </a:r>
          </a:p>
        </p:txBody>
      </p:sp>
    </p:spTree>
    <p:extLst>
      <p:ext uri="{BB962C8B-B14F-4D97-AF65-F5344CB8AC3E}">
        <p14:creationId xmlns:p14="http://schemas.microsoft.com/office/powerpoint/2010/main" val="370697841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showMasterPhAnim="0" preserve="1" userDrawn="1">
  <p:cSld name="1_Abschluss">
    <p:spTree>
      <p:nvGrpSpPr>
        <p:cNvPr id="1" name=""/>
        <p:cNvGrpSpPr/>
        <p:nvPr/>
      </p:nvGrpSpPr>
      <p:grpSpPr>
        <a:xfrm>
          <a:off x="0" y="0"/>
          <a:ext cx="0" cy="0"/>
          <a:chOff x="0" y="0"/>
          <a:chExt cx="0" cy="0"/>
        </a:xfrm>
      </p:grpSpPr>
      <p:pic>
        <p:nvPicPr>
          <p:cNvPr id="15"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4715818" y="4284960"/>
            <a:ext cx="3888432" cy="1439863"/>
          </a:xfrm>
          <a:prstGeom prst="rect">
            <a:avLst/>
          </a:prstGeom>
          <a:solidFill>
            <a:srgbClr val="0056AD">
              <a:alpha val="9804"/>
            </a:srgbClr>
          </a:solidFill>
          <a:ln>
            <a:noFill/>
          </a:ln>
          <a:effectLst/>
          <a:extLst/>
        </p:spPr>
      </p:pic>
      <p:pic>
        <p:nvPicPr>
          <p:cNvPr id="16"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539552" y="4284960"/>
            <a:ext cx="3888432" cy="1439863"/>
          </a:xfrm>
          <a:prstGeom prst="rect">
            <a:avLst/>
          </a:prstGeom>
          <a:solidFill>
            <a:srgbClr val="0056AD">
              <a:alpha val="9804"/>
            </a:srgbClr>
          </a:solidFill>
          <a:ln>
            <a:noFill/>
          </a:ln>
          <a:effectLst/>
          <a:extLst/>
        </p:spPr>
      </p:pic>
      <p:pic>
        <p:nvPicPr>
          <p:cNvPr id="18"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0" y="0"/>
            <a:ext cx="9144000" cy="982663"/>
          </a:xfrm>
          <a:prstGeom prst="rect">
            <a:avLst/>
          </a:prstGeom>
          <a:solidFill>
            <a:srgbClr val="0056AD">
              <a:alpha val="9804"/>
            </a:srgbClr>
          </a:solidFill>
          <a:ln>
            <a:noFill/>
          </a:ln>
          <a:effectLst/>
          <a:extLst/>
        </p:spPr>
      </p:pic>
      <p:pic>
        <p:nvPicPr>
          <p:cNvPr id="17"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4954" y="5878338"/>
            <a:ext cx="9144000" cy="982663"/>
          </a:xfrm>
          <a:prstGeom prst="rect">
            <a:avLst/>
          </a:prstGeom>
          <a:solidFill>
            <a:srgbClr val="0056AD">
              <a:alpha val="9804"/>
            </a:srgbClr>
          </a:solidFill>
          <a:ln>
            <a:noFill/>
          </a:ln>
          <a:effectLst/>
          <a:extLst/>
        </p:spPr>
      </p:pic>
      <p:pic>
        <p:nvPicPr>
          <p:cNvPr id="19" name="Picture 4112" descr="Logo"/>
          <p:cNvPicPr>
            <a:picLocks noChangeAspect="1" noChangeArrowheads="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52450" y="6107113"/>
            <a:ext cx="635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Grafik 1"/>
          <p:cNvPicPr>
            <a:picLocks noChangeAspect="1"/>
          </p:cNvPicPr>
          <p:nvPr userDrawn="1"/>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13538" y="6153150"/>
            <a:ext cx="1890712"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Rectangle 4"/>
          <p:cNvSpPr txBox="1">
            <a:spLocks noChangeArrowheads="1"/>
          </p:cNvSpPr>
          <p:nvPr userDrawn="1"/>
        </p:nvSpPr>
        <p:spPr bwMode="auto">
          <a:xfrm>
            <a:off x="1674813" y="6059488"/>
            <a:ext cx="762000"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C0DAD88C-590A-489E-A15C-06E29C7FDC28}" type="datetime1">
              <a:rPr lang="de-DE" sz="900" smtClean="0">
                <a:solidFill>
                  <a:srgbClr val="000000"/>
                </a:solidFill>
              </a:rPr>
              <a:pPr>
                <a:defRPr/>
              </a:pPr>
              <a:t>18.09.2017</a:t>
            </a:fld>
            <a:endParaRPr lang="de-DE" sz="900" dirty="0">
              <a:solidFill>
                <a:srgbClr val="000000"/>
              </a:solidFill>
            </a:endParaRPr>
          </a:p>
        </p:txBody>
      </p:sp>
      <p:sp>
        <p:nvSpPr>
          <p:cNvPr id="22" name="Rectangle 5" descr="test test"/>
          <p:cNvSpPr txBox="1">
            <a:spLocks noChangeArrowheads="1"/>
          </p:cNvSpPr>
          <p:nvPr userDrawn="1"/>
        </p:nvSpPr>
        <p:spPr bwMode="auto">
          <a:xfrm>
            <a:off x="1676400" y="6237288"/>
            <a:ext cx="358140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r>
              <a:rPr lang="de-DE" sz="900" dirty="0" smtClean="0">
                <a:solidFill>
                  <a:srgbClr val="000000"/>
                </a:solidFill>
              </a:rPr>
              <a:t>DIN CERTCO GmbH  | www.dincertco.de</a:t>
            </a:r>
            <a:endParaRPr lang="de-DE" sz="900" dirty="0">
              <a:solidFill>
                <a:srgbClr val="000000"/>
              </a:solidFill>
            </a:endParaRPr>
          </a:p>
        </p:txBody>
      </p:sp>
      <p:sp>
        <p:nvSpPr>
          <p:cNvPr id="26" name="Rectangle 6"/>
          <p:cNvSpPr txBox="1">
            <a:spLocks noChangeArrowheads="1"/>
          </p:cNvSpPr>
          <p:nvPr userDrawn="1"/>
        </p:nvSpPr>
        <p:spPr bwMode="auto">
          <a:xfrm>
            <a:off x="1576388" y="6453188"/>
            <a:ext cx="2730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ctr"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EE292913-C3AF-4C0B-87DB-7B09B87F1F04}" type="slidenum">
              <a:rPr lang="de-DE" sz="900" smtClean="0">
                <a:solidFill>
                  <a:srgbClr val="000000"/>
                </a:solidFill>
              </a:rPr>
              <a:pPr>
                <a:defRPr/>
              </a:pPr>
              <a:t>‹Nr.›</a:t>
            </a:fld>
            <a:endParaRPr lang="de-DE" sz="900" dirty="0">
              <a:solidFill>
                <a:srgbClr val="000000"/>
              </a:solidFill>
            </a:endParaRPr>
          </a:p>
        </p:txBody>
      </p:sp>
      <p:sp>
        <p:nvSpPr>
          <p:cNvPr id="12" name="Bildplatzhalter 2"/>
          <p:cNvSpPr>
            <a:spLocks noGrp="1"/>
          </p:cNvSpPr>
          <p:nvPr>
            <p:ph type="pic" idx="1"/>
          </p:nvPr>
        </p:nvSpPr>
        <p:spPr>
          <a:xfrm>
            <a:off x="539552" y="1268760"/>
            <a:ext cx="2520000" cy="1800000"/>
          </a:xfrm>
          <a:prstGeom prst="rect">
            <a:avLst/>
          </a:prstGeom>
        </p:spPr>
        <p:txBody>
          <a:bodyPr>
            <a:normAutofit/>
          </a:bodyPr>
          <a:lstStyle>
            <a:lvl1pPr marL="0" indent="0">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33" name="Textplatzhalter 8"/>
          <p:cNvSpPr>
            <a:spLocks noGrp="1"/>
          </p:cNvSpPr>
          <p:nvPr>
            <p:ph type="body" sz="quarter" idx="4294967295"/>
          </p:nvPr>
        </p:nvSpPr>
        <p:spPr>
          <a:xfrm>
            <a:off x="1690688" y="4329113"/>
            <a:ext cx="2736850" cy="1331912"/>
          </a:xfrm>
        </p:spPr>
        <p:txBody>
          <a:bodyPr/>
          <a:lstStyle>
            <a:lvl1pPr>
              <a:defRPr sz="1200"/>
            </a:lvl1pPr>
          </a:lstStyle>
          <a:p>
            <a:pPr marL="0" indent="0">
              <a:buFont typeface="Wingdings" pitchFamily="2" charset="2"/>
              <a:buNone/>
            </a:pPr>
            <a:r>
              <a:rPr lang="de-DE" sz="1200" dirty="0" smtClean="0"/>
              <a:t>Titel</a:t>
            </a:r>
          </a:p>
          <a:p>
            <a:pPr marL="0" indent="0">
              <a:buFont typeface="Wingdings" pitchFamily="2" charset="2"/>
              <a:buNone/>
            </a:pPr>
            <a:r>
              <a:rPr lang="de-DE" sz="1200" dirty="0" smtClean="0"/>
              <a:t>Vorname Nachname</a:t>
            </a:r>
          </a:p>
          <a:p>
            <a:pPr marL="0" indent="0">
              <a:buFont typeface="Wingdings" pitchFamily="2" charset="2"/>
              <a:buNone/>
            </a:pPr>
            <a:r>
              <a:rPr lang="de-DE" sz="1200" dirty="0" smtClean="0"/>
              <a:t>- Funktion -</a:t>
            </a:r>
          </a:p>
          <a:p>
            <a:pPr marL="0" indent="0">
              <a:buFont typeface="Wingdings" pitchFamily="2" charset="2"/>
              <a:buNone/>
            </a:pPr>
            <a:r>
              <a:rPr lang="de-DE" sz="1200" dirty="0" smtClean="0"/>
              <a:t>Telefon: +49 30 7562-11</a:t>
            </a:r>
          </a:p>
          <a:p>
            <a:pPr marL="0" indent="0">
              <a:buFont typeface="Wingdings" pitchFamily="2" charset="2"/>
              <a:buNone/>
            </a:pPr>
            <a:r>
              <a:rPr lang="de-DE" sz="1200" dirty="0" smtClean="0"/>
              <a:t>Telefax: +49 30 7562-1141</a:t>
            </a:r>
          </a:p>
          <a:p>
            <a:pPr marL="0" indent="0">
              <a:buFont typeface="Wingdings" pitchFamily="2" charset="2"/>
              <a:buNone/>
            </a:pPr>
            <a:r>
              <a:rPr lang="de-DE" sz="1200" dirty="0" smtClean="0"/>
              <a:t>Vorname.nachname@dincertco.de</a:t>
            </a:r>
          </a:p>
        </p:txBody>
      </p:sp>
      <p:sp>
        <p:nvSpPr>
          <p:cNvPr id="25" name="Textplatzhalter 2"/>
          <p:cNvSpPr>
            <a:spLocks noGrp="1"/>
          </p:cNvSpPr>
          <p:nvPr>
            <p:ph type="body" sz="quarter" idx="10"/>
          </p:nvPr>
        </p:nvSpPr>
        <p:spPr>
          <a:xfrm>
            <a:off x="3347864" y="1772816"/>
            <a:ext cx="5256386" cy="2016224"/>
          </a:xfrm>
        </p:spPr>
        <p:txBody>
          <a:bodyPr>
            <a:normAutofit/>
          </a:bodyPr>
          <a:lstStyle>
            <a:lvl1pPr marL="285750" indent="-285750">
              <a:buFont typeface="Wingdings" pitchFamily="2" charset="2"/>
              <a:buChar char="n"/>
              <a:defRPr sz="1800"/>
            </a:lvl1pPr>
            <a:lvl2pPr marL="614363" indent="-342900">
              <a:buFont typeface="Wingdings 3" panose="05040102010807070707" pitchFamily="18" charset="2"/>
              <a:buChar char=""/>
              <a:defRPr sz="1800"/>
            </a:lvl2pPr>
            <a:lvl3pPr marL="804863" indent="-263525">
              <a:buFont typeface="Arial" panose="020B0604020202020204" pitchFamily="34" charset="0"/>
              <a:buChar char="●"/>
              <a:defRPr sz="1800"/>
            </a:lvl3pPr>
          </a:lstStyle>
          <a:p>
            <a:pPr lvl="0"/>
            <a:r>
              <a:rPr lang="de-DE" noProof="0" dirty="0" smtClean="0"/>
              <a:t>Textmasterformat bearbeiten</a:t>
            </a:r>
          </a:p>
          <a:p>
            <a:pPr lvl="1"/>
            <a:r>
              <a:rPr lang="de-DE" noProof="0" dirty="0" smtClean="0"/>
              <a:t>Zweite Ebene</a:t>
            </a:r>
          </a:p>
          <a:p>
            <a:pPr lvl="2"/>
            <a:r>
              <a:rPr lang="de-DE" noProof="0" dirty="0" smtClean="0"/>
              <a:t>Dritte Ebene</a:t>
            </a:r>
          </a:p>
        </p:txBody>
      </p:sp>
      <p:sp>
        <p:nvSpPr>
          <p:cNvPr id="29" name="Textfeld 28"/>
          <p:cNvSpPr txBox="1"/>
          <p:nvPr userDrawn="1"/>
        </p:nvSpPr>
        <p:spPr>
          <a:xfrm>
            <a:off x="539751" y="3933055"/>
            <a:ext cx="3887787" cy="360041"/>
          </a:xfrm>
          <a:prstGeom prst="rect">
            <a:avLst/>
          </a:prstGeom>
          <a:solidFill>
            <a:srgbClr val="0056AD">
              <a:alpha val="50196"/>
            </a:srgbClr>
          </a:solidFill>
        </p:spPr>
        <p:txBody>
          <a:bodyPr wrap="square" rtlCol="0" anchor="ctr" anchorCtr="0">
            <a:noAutofit/>
          </a:bodyPr>
          <a:lstStyle/>
          <a:p>
            <a:r>
              <a:rPr lang="de-DE" sz="1800" dirty="0" smtClean="0">
                <a:solidFill>
                  <a:srgbClr val="000000"/>
                </a:solidFill>
                <a:latin typeface="Arial"/>
              </a:rPr>
              <a:t>Wir sind für Sie da.</a:t>
            </a:r>
            <a:endParaRPr lang="de-DE" sz="1800" dirty="0">
              <a:solidFill>
                <a:srgbClr val="000000"/>
              </a:solidFill>
              <a:latin typeface="Arial"/>
            </a:endParaRPr>
          </a:p>
        </p:txBody>
      </p:sp>
      <p:sp>
        <p:nvSpPr>
          <p:cNvPr id="30" name="Textfeld 29"/>
          <p:cNvSpPr txBox="1"/>
          <p:nvPr userDrawn="1"/>
        </p:nvSpPr>
        <p:spPr>
          <a:xfrm>
            <a:off x="4716661" y="3933056"/>
            <a:ext cx="3887787" cy="360041"/>
          </a:xfrm>
          <a:prstGeom prst="rect">
            <a:avLst/>
          </a:prstGeom>
          <a:solidFill>
            <a:srgbClr val="0056AD">
              <a:alpha val="50196"/>
            </a:srgbClr>
          </a:solidFill>
        </p:spPr>
        <p:txBody>
          <a:bodyPr wrap="square" rtlCol="0" anchor="ctr" anchorCtr="0">
            <a:noAutofit/>
          </a:bodyPr>
          <a:lstStyle/>
          <a:p>
            <a:r>
              <a:rPr lang="de-DE" sz="1800" dirty="0" smtClean="0">
                <a:solidFill>
                  <a:srgbClr val="000000"/>
                </a:solidFill>
                <a:latin typeface="Arial"/>
              </a:rPr>
              <a:t>Wir sind für Sie da.</a:t>
            </a:r>
            <a:endParaRPr lang="de-DE" sz="1800" dirty="0">
              <a:solidFill>
                <a:srgbClr val="000000"/>
              </a:solidFill>
              <a:latin typeface="Arial"/>
            </a:endParaRPr>
          </a:p>
        </p:txBody>
      </p:sp>
      <p:sp>
        <p:nvSpPr>
          <p:cNvPr id="27" name="Bildplatzhalter 2"/>
          <p:cNvSpPr>
            <a:spLocks noGrp="1"/>
          </p:cNvSpPr>
          <p:nvPr>
            <p:ph type="pic" idx="11" hasCustomPrompt="1"/>
          </p:nvPr>
        </p:nvSpPr>
        <p:spPr>
          <a:xfrm>
            <a:off x="587375" y="4365103"/>
            <a:ext cx="1037754" cy="1287809"/>
          </a:xfrm>
          <a:prstGeom prst="rect">
            <a:avLst/>
          </a:prstGeom>
        </p:spPr>
        <p:txBody>
          <a:bodyPr>
            <a:normAutofit/>
          </a:bodyPr>
          <a:lstStyle>
            <a:lvl1pPr marL="0" indent="0">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dirty="0" smtClean="0"/>
              <a:t>Mitarbeiter</a:t>
            </a:r>
          </a:p>
        </p:txBody>
      </p:sp>
      <p:sp>
        <p:nvSpPr>
          <p:cNvPr id="28" name="Bildplatzhalter 2"/>
          <p:cNvSpPr>
            <a:spLocks noGrp="1"/>
          </p:cNvSpPr>
          <p:nvPr>
            <p:ph type="pic" idx="12" hasCustomPrompt="1"/>
          </p:nvPr>
        </p:nvSpPr>
        <p:spPr>
          <a:xfrm>
            <a:off x="4758382" y="4360986"/>
            <a:ext cx="1037754" cy="1287809"/>
          </a:xfrm>
          <a:prstGeom prst="rect">
            <a:avLst/>
          </a:prstGeom>
        </p:spPr>
        <p:txBody>
          <a:bodyPr>
            <a:normAutofit/>
          </a:bodyPr>
          <a:lstStyle>
            <a:lvl1pPr marL="0" indent="0">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dirty="0" smtClean="0"/>
              <a:t>Mitarbeiter</a:t>
            </a:r>
          </a:p>
        </p:txBody>
      </p:sp>
      <p:sp>
        <p:nvSpPr>
          <p:cNvPr id="31" name="Textplatzhalter 8"/>
          <p:cNvSpPr>
            <a:spLocks noGrp="1"/>
          </p:cNvSpPr>
          <p:nvPr>
            <p:ph type="body" sz="quarter" idx="4294967295"/>
          </p:nvPr>
        </p:nvSpPr>
        <p:spPr>
          <a:xfrm>
            <a:off x="5868144" y="4329336"/>
            <a:ext cx="2736850" cy="1331912"/>
          </a:xfrm>
        </p:spPr>
        <p:txBody>
          <a:bodyPr/>
          <a:lstStyle>
            <a:lvl1pPr>
              <a:defRPr sz="1200"/>
            </a:lvl1pPr>
          </a:lstStyle>
          <a:p>
            <a:pPr marL="0" indent="0">
              <a:buFont typeface="Wingdings" pitchFamily="2" charset="2"/>
              <a:buNone/>
            </a:pPr>
            <a:r>
              <a:rPr lang="de-DE" sz="1200" dirty="0" smtClean="0"/>
              <a:t>Titel</a:t>
            </a:r>
          </a:p>
          <a:p>
            <a:pPr marL="0" indent="0">
              <a:buFont typeface="Wingdings" pitchFamily="2" charset="2"/>
              <a:buNone/>
            </a:pPr>
            <a:r>
              <a:rPr lang="de-DE" sz="1200" dirty="0" smtClean="0"/>
              <a:t>Vorname Nachname</a:t>
            </a:r>
          </a:p>
          <a:p>
            <a:pPr marL="0" indent="0">
              <a:buFont typeface="Wingdings" pitchFamily="2" charset="2"/>
              <a:buNone/>
            </a:pPr>
            <a:r>
              <a:rPr lang="de-DE" sz="1200" dirty="0" smtClean="0"/>
              <a:t>- Funktion -</a:t>
            </a:r>
          </a:p>
          <a:p>
            <a:pPr marL="0" indent="0">
              <a:buFont typeface="Wingdings" pitchFamily="2" charset="2"/>
              <a:buNone/>
            </a:pPr>
            <a:r>
              <a:rPr lang="de-DE" sz="1200" dirty="0" smtClean="0"/>
              <a:t>Telefon: +49 30 7562-11</a:t>
            </a:r>
          </a:p>
          <a:p>
            <a:pPr marL="0" indent="0">
              <a:buFont typeface="Wingdings" pitchFamily="2" charset="2"/>
              <a:buNone/>
            </a:pPr>
            <a:r>
              <a:rPr lang="de-DE" sz="1200" dirty="0" smtClean="0"/>
              <a:t>Telefax: +49 30 7562-1141</a:t>
            </a:r>
          </a:p>
          <a:p>
            <a:pPr marL="0" indent="0">
              <a:buFont typeface="Wingdings" pitchFamily="2" charset="2"/>
              <a:buNone/>
            </a:pPr>
            <a:r>
              <a:rPr lang="de-DE" sz="1200" dirty="0" smtClean="0"/>
              <a:t>Vorname.nachname@dincertco.de</a:t>
            </a:r>
          </a:p>
        </p:txBody>
      </p:sp>
      <p:sp>
        <p:nvSpPr>
          <p:cNvPr id="32" name="Rectangle 2"/>
          <p:cNvSpPr>
            <a:spLocks noGrp="1" noChangeArrowheads="1"/>
          </p:cNvSpPr>
          <p:nvPr>
            <p:ph type="title" hasCustomPrompt="1"/>
          </p:nvPr>
        </p:nvSpPr>
        <p:spPr bwMode="auto">
          <a:xfrm>
            <a:off x="539750" y="0"/>
            <a:ext cx="8050213" cy="89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lvl="0"/>
            <a:r>
              <a:rPr lang="de-DE" noProof="0" dirty="0" smtClean="0"/>
              <a:t>Ihre Ansprechpartner bei DIN CERTCO.</a:t>
            </a:r>
          </a:p>
        </p:txBody>
      </p:sp>
      <p:sp>
        <p:nvSpPr>
          <p:cNvPr id="24" name="Textplatzhalter 2"/>
          <p:cNvSpPr>
            <a:spLocks noGrp="1"/>
          </p:cNvSpPr>
          <p:nvPr>
            <p:ph type="body" sz="quarter" idx="13"/>
          </p:nvPr>
        </p:nvSpPr>
        <p:spPr>
          <a:xfrm>
            <a:off x="3347864" y="1265216"/>
            <a:ext cx="5256386" cy="507600"/>
          </a:xfrm>
        </p:spPr>
        <p:txBody>
          <a:bodyPr>
            <a:normAutofit/>
          </a:bodyPr>
          <a:lstStyle>
            <a:lvl1pPr marL="0" indent="0">
              <a:buFont typeface="Wingdings" pitchFamily="2" charset="2"/>
              <a:buNone/>
              <a:defRPr sz="1800"/>
            </a:lvl1pPr>
            <a:lvl2pPr marL="614363" indent="-342900">
              <a:buFont typeface="Wingdings 3" panose="05040102010807070707" pitchFamily="18" charset="2"/>
              <a:buChar char=""/>
              <a:defRPr sz="1800"/>
            </a:lvl2pPr>
            <a:lvl3pPr>
              <a:defRPr sz="1800"/>
            </a:lvl3pPr>
          </a:lstStyle>
          <a:p>
            <a:pPr lvl="0"/>
            <a:endParaRPr lang="de-DE" noProof="0" dirty="0" smtClean="0"/>
          </a:p>
        </p:txBody>
      </p:sp>
    </p:spTree>
    <p:extLst>
      <p:ext uri="{BB962C8B-B14F-4D97-AF65-F5344CB8AC3E}">
        <p14:creationId xmlns:p14="http://schemas.microsoft.com/office/powerpoint/2010/main" val="516719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showMasterPhAnim="0" preserve="1" userDrawn="1">
  <p:cSld name="Beschreibung mit Titel 1">
    <p:spTree>
      <p:nvGrpSpPr>
        <p:cNvPr id="1" name=""/>
        <p:cNvGrpSpPr/>
        <p:nvPr/>
      </p:nvGrpSpPr>
      <p:grpSpPr>
        <a:xfrm>
          <a:off x="0" y="0"/>
          <a:ext cx="0" cy="0"/>
          <a:chOff x="0" y="0"/>
          <a:chExt cx="0" cy="0"/>
        </a:xfrm>
      </p:grpSpPr>
      <p:pic>
        <p:nvPicPr>
          <p:cNvPr id="6"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4954" y="5878338"/>
            <a:ext cx="9144000" cy="982663"/>
          </a:xfrm>
          <a:prstGeom prst="rect">
            <a:avLst/>
          </a:prstGeom>
          <a:solidFill>
            <a:srgbClr val="0056AD">
              <a:alpha val="9804"/>
            </a:srgbClr>
          </a:solidFill>
          <a:ln>
            <a:noFill/>
          </a:ln>
          <a:effectLst/>
          <a:extLst/>
        </p:spPr>
      </p:pic>
      <p:pic>
        <p:nvPicPr>
          <p:cNvPr id="7"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0" y="0"/>
            <a:ext cx="9144000" cy="982663"/>
          </a:xfrm>
          <a:prstGeom prst="rect">
            <a:avLst/>
          </a:prstGeom>
          <a:solidFill>
            <a:srgbClr val="0056AD">
              <a:alpha val="9804"/>
            </a:srgbClr>
          </a:solidFill>
          <a:ln>
            <a:noFill/>
          </a:ln>
          <a:effectLst/>
          <a:extLst/>
        </p:spPr>
      </p:pic>
      <p:pic>
        <p:nvPicPr>
          <p:cNvPr id="8" name="Picture 4112" descr="Logo"/>
          <p:cNvPicPr>
            <a:picLocks noChangeAspect="1" noChangeArrowheads="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52450" y="6107113"/>
            <a:ext cx="635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1"/>
          <p:cNvPicPr>
            <a:picLocks noChangeAspect="1"/>
          </p:cNvPicPr>
          <p:nvPr userDrawn="1"/>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13538" y="6153150"/>
            <a:ext cx="1890712"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4"/>
          <p:cNvSpPr txBox="1">
            <a:spLocks noChangeArrowheads="1"/>
          </p:cNvSpPr>
          <p:nvPr userDrawn="1"/>
        </p:nvSpPr>
        <p:spPr bwMode="auto">
          <a:xfrm>
            <a:off x="1674813" y="6059488"/>
            <a:ext cx="762000"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C0DAD88C-590A-489E-A15C-06E29C7FDC28}" type="datetime1">
              <a:rPr lang="de-DE" sz="900" smtClean="0"/>
              <a:pPr>
                <a:defRPr/>
              </a:pPr>
              <a:t>18.09.2017</a:t>
            </a:fld>
            <a:endParaRPr lang="de-DE" sz="900" dirty="0"/>
          </a:p>
        </p:txBody>
      </p:sp>
      <p:sp>
        <p:nvSpPr>
          <p:cNvPr id="11" name="Rectangle 5" descr="test test"/>
          <p:cNvSpPr txBox="1">
            <a:spLocks noChangeArrowheads="1"/>
          </p:cNvSpPr>
          <p:nvPr userDrawn="1"/>
        </p:nvSpPr>
        <p:spPr bwMode="auto">
          <a:xfrm>
            <a:off x="1676400" y="6237288"/>
            <a:ext cx="358140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r>
              <a:rPr lang="de-DE" sz="900" dirty="0" smtClean="0"/>
              <a:t>DIN CERTCO GmbH  | www.dincertco.de</a:t>
            </a:r>
            <a:endParaRPr lang="de-DE" sz="900" dirty="0"/>
          </a:p>
        </p:txBody>
      </p:sp>
      <p:sp>
        <p:nvSpPr>
          <p:cNvPr id="13" name="Rectangle 6"/>
          <p:cNvSpPr txBox="1">
            <a:spLocks noChangeArrowheads="1"/>
          </p:cNvSpPr>
          <p:nvPr userDrawn="1"/>
        </p:nvSpPr>
        <p:spPr bwMode="auto">
          <a:xfrm>
            <a:off x="1576388" y="6453188"/>
            <a:ext cx="2730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ctr"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FD80337A-7C9A-4E81-9E96-BBB7ABD8F586}" type="slidenum">
              <a:rPr lang="de-DE" sz="900" smtClean="0"/>
              <a:pPr>
                <a:defRPr/>
              </a:pPr>
              <a:t>‹Nr.›</a:t>
            </a:fld>
            <a:endParaRPr lang="de-DE" sz="900" dirty="0"/>
          </a:p>
        </p:txBody>
      </p:sp>
      <p:sp>
        <p:nvSpPr>
          <p:cNvPr id="12" name="Bildplatzhalter 2"/>
          <p:cNvSpPr>
            <a:spLocks noGrp="1"/>
          </p:cNvSpPr>
          <p:nvPr>
            <p:ph type="pic" idx="1"/>
          </p:nvPr>
        </p:nvSpPr>
        <p:spPr>
          <a:xfrm>
            <a:off x="539552" y="1268960"/>
            <a:ext cx="2520000" cy="1800000"/>
          </a:xfrm>
          <a:prstGeom prst="rect">
            <a:avLst/>
          </a:prstGeo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3" name="Textplatzhalter 2"/>
          <p:cNvSpPr>
            <a:spLocks noGrp="1"/>
          </p:cNvSpPr>
          <p:nvPr>
            <p:ph type="body" sz="quarter" idx="10"/>
          </p:nvPr>
        </p:nvSpPr>
        <p:spPr>
          <a:xfrm>
            <a:off x="3347864" y="1772816"/>
            <a:ext cx="5256386" cy="3960440"/>
          </a:xfrm>
        </p:spPr>
        <p:txBody>
          <a:bodyPr>
            <a:normAutofit/>
          </a:bodyPr>
          <a:lstStyle>
            <a:lvl1pPr marL="285750" indent="-285750">
              <a:buFont typeface="Wingdings" pitchFamily="2" charset="2"/>
              <a:buChar char="n"/>
              <a:defRPr sz="1800"/>
            </a:lvl1pPr>
            <a:lvl2pPr>
              <a:defRPr sz="1800"/>
            </a:lvl2pPr>
            <a:lvl3pPr marL="804863" indent="-263525">
              <a:buFont typeface="Arial" panose="020B0604020202020204" pitchFamily="34" charset="0"/>
              <a:buChar char="●"/>
              <a:defRPr sz="1800"/>
            </a:lvl3pPr>
          </a:lstStyle>
          <a:p>
            <a:pPr lvl="0"/>
            <a:r>
              <a:rPr lang="de-DE" noProof="0" dirty="0" smtClean="0"/>
              <a:t>Textmasterformat bearbeiten</a:t>
            </a:r>
          </a:p>
          <a:p>
            <a:pPr lvl="1"/>
            <a:r>
              <a:rPr lang="de-DE" noProof="0" dirty="0" smtClean="0"/>
              <a:t>Zweite Ebene</a:t>
            </a:r>
          </a:p>
          <a:p>
            <a:pPr lvl="2"/>
            <a:r>
              <a:rPr lang="de-DE" noProof="0" dirty="0" smtClean="0"/>
              <a:t>Dritte Ebene</a:t>
            </a:r>
          </a:p>
        </p:txBody>
      </p:sp>
      <p:sp>
        <p:nvSpPr>
          <p:cNvPr id="5" name="Textplatzhalter 4"/>
          <p:cNvSpPr>
            <a:spLocks noGrp="1"/>
          </p:cNvSpPr>
          <p:nvPr>
            <p:ph type="body" sz="quarter" idx="11"/>
          </p:nvPr>
        </p:nvSpPr>
        <p:spPr>
          <a:xfrm>
            <a:off x="3347864" y="1268761"/>
            <a:ext cx="5256386" cy="360040"/>
          </a:xfrm>
        </p:spPr>
        <p:txBody>
          <a:bodyPr>
            <a:normAutofit/>
          </a:bodyPr>
          <a:lstStyle>
            <a:lvl1pPr marL="0" indent="0">
              <a:buNone/>
              <a:defRPr sz="1800" b="1"/>
            </a:lvl1pPr>
          </a:lstStyle>
          <a:p>
            <a:pPr lvl="0"/>
            <a:r>
              <a:rPr lang="de-DE" noProof="0" dirty="0" smtClean="0"/>
              <a:t>Textmasterformat bearbeiten</a:t>
            </a:r>
          </a:p>
        </p:txBody>
      </p:sp>
      <p:sp>
        <p:nvSpPr>
          <p:cNvPr id="16" name="Rectangle 2"/>
          <p:cNvSpPr>
            <a:spLocks noGrp="1" noChangeArrowheads="1"/>
          </p:cNvSpPr>
          <p:nvPr>
            <p:ph type="title"/>
          </p:nvPr>
        </p:nvSpPr>
        <p:spPr bwMode="auto">
          <a:xfrm>
            <a:off x="539750" y="0"/>
            <a:ext cx="8050213" cy="89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de-DE" noProof="0" dirty="0" smtClean="0"/>
              <a:t>Titelmasterformat durch Klicken bearbeiten</a:t>
            </a:r>
          </a:p>
        </p:txBody>
      </p:sp>
    </p:spTree>
    <p:extLst>
      <p:ext uri="{BB962C8B-B14F-4D97-AF65-F5344CB8AC3E}">
        <p14:creationId xmlns:p14="http://schemas.microsoft.com/office/powerpoint/2010/main" val="1392917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showMasterPhAnim="0" preserve="1" userDrawn="1">
  <p:cSld name="1_Beschreibung mit Titel 1">
    <p:spTree>
      <p:nvGrpSpPr>
        <p:cNvPr id="1" name=""/>
        <p:cNvGrpSpPr/>
        <p:nvPr/>
      </p:nvGrpSpPr>
      <p:grpSpPr>
        <a:xfrm>
          <a:off x="0" y="0"/>
          <a:ext cx="0" cy="0"/>
          <a:chOff x="0" y="0"/>
          <a:chExt cx="0" cy="0"/>
        </a:xfrm>
      </p:grpSpPr>
      <p:pic>
        <p:nvPicPr>
          <p:cNvPr id="6"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4954" y="5878338"/>
            <a:ext cx="9144000" cy="982663"/>
          </a:xfrm>
          <a:prstGeom prst="rect">
            <a:avLst/>
          </a:prstGeom>
          <a:solidFill>
            <a:srgbClr val="0056AD">
              <a:alpha val="9804"/>
            </a:srgbClr>
          </a:solidFill>
          <a:ln>
            <a:noFill/>
          </a:ln>
          <a:effectLst/>
          <a:extLst/>
        </p:spPr>
      </p:pic>
      <p:pic>
        <p:nvPicPr>
          <p:cNvPr id="7"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0" y="0"/>
            <a:ext cx="9144000" cy="982663"/>
          </a:xfrm>
          <a:prstGeom prst="rect">
            <a:avLst/>
          </a:prstGeom>
          <a:solidFill>
            <a:srgbClr val="0056AD">
              <a:alpha val="9804"/>
            </a:srgbClr>
          </a:solidFill>
          <a:ln>
            <a:noFill/>
          </a:ln>
          <a:effectLst/>
          <a:extLst/>
        </p:spPr>
      </p:pic>
      <p:pic>
        <p:nvPicPr>
          <p:cNvPr id="8" name="Picture 4112" descr="Logo"/>
          <p:cNvPicPr>
            <a:picLocks noChangeAspect="1" noChangeArrowheads="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52450" y="6107113"/>
            <a:ext cx="635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1"/>
          <p:cNvPicPr>
            <a:picLocks noChangeAspect="1"/>
          </p:cNvPicPr>
          <p:nvPr userDrawn="1"/>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13538" y="6153150"/>
            <a:ext cx="1890712"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4"/>
          <p:cNvSpPr txBox="1">
            <a:spLocks noChangeArrowheads="1"/>
          </p:cNvSpPr>
          <p:nvPr userDrawn="1"/>
        </p:nvSpPr>
        <p:spPr bwMode="auto">
          <a:xfrm>
            <a:off x="1674813" y="6059488"/>
            <a:ext cx="762000"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C0DAD88C-590A-489E-A15C-06E29C7FDC28}" type="datetime1">
              <a:rPr lang="de-DE" sz="900" smtClean="0"/>
              <a:pPr>
                <a:defRPr/>
              </a:pPr>
              <a:t>18.09.2017</a:t>
            </a:fld>
            <a:endParaRPr lang="de-DE" sz="900" dirty="0"/>
          </a:p>
        </p:txBody>
      </p:sp>
      <p:sp>
        <p:nvSpPr>
          <p:cNvPr id="11" name="Rectangle 5" descr="test test"/>
          <p:cNvSpPr txBox="1">
            <a:spLocks noChangeArrowheads="1"/>
          </p:cNvSpPr>
          <p:nvPr userDrawn="1"/>
        </p:nvSpPr>
        <p:spPr bwMode="auto">
          <a:xfrm>
            <a:off x="1676400" y="6237288"/>
            <a:ext cx="358140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r>
              <a:rPr lang="de-DE" sz="900" dirty="0" smtClean="0"/>
              <a:t>DIN CERTCO GmbH  | www.dincertco.de</a:t>
            </a:r>
            <a:endParaRPr lang="de-DE" sz="900" dirty="0"/>
          </a:p>
        </p:txBody>
      </p:sp>
      <p:sp>
        <p:nvSpPr>
          <p:cNvPr id="13" name="Rectangle 6"/>
          <p:cNvSpPr txBox="1">
            <a:spLocks noChangeArrowheads="1"/>
          </p:cNvSpPr>
          <p:nvPr userDrawn="1"/>
        </p:nvSpPr>
        <p:spPr bwMode="auto">
          <a:xfrm>
            <a:off x="1576388" y="6453188"/>
            <a:ext cx="2730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ctr"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FD80337A-7C9A-4E81-9E96-BBB7ABD8F586}" type="slidenum">
              <a:rPr lang="de-DE" sz="900" smtClean="0"/>
              <a:pPr>
                <a:defRPr/>
              </a:pPr>
              <a:t>‹Nr.›</a:t>
            </a:fld>
            <a:endParaRPr lang="de-DE" sz="900" dirty="0"/>
          </a:p>
        </p:txBody>
      </p:sp>
      <p:sp>
        <p:nvSpPr>
          <p:cNvPr id="12" name="Bildplatzhalter 2"/>
          <p:cNvSpPr>
            <a:spLocks noGrp="1"/>
          </p:cNvSpPr>
          <p:nvPr>
            <p:ph type="pic" idx="1"/>
          </p:nvPr>
        </p:nvSpPr>
        <p:spPr>
          <a:xfrm>
            <a:off x="539552" y="1268960"/>
            <a:ext cx="1980000" cy="1260000"/>
          </a:xfrm>
          <a:prstGeom prst="rect">
            <a:avLst/>
          </a:prstGeo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3" name="Textplatzhalter 2"/>
          <p:cNvSpPr>
            <a:spLocks noGrp="1"/>
          </p:cNvSpPr>
          <p:nvPr>
            <p:ph type="body" sz="quarter" idx="10"/>
          </p:nvPr>
        </p:nvSpPr>
        <p:spPr>
          <a:xfrm>
            <a:off x="3347864" y="1772816"/>
            <a:ext cx="5256386" cy="3960440"/>
          </a:xfrm>
        </p:spPr>
        <p:txBody>
          <a:bodyPr>
            <a:normAutofit/>
          </a:bodyPr>
          <a:lstStyle>
            <a:lvl1pPr marL="285750" indent="-285750">
              <a:buFont typeface="Wingdings" pitchFamily="2" charset="2"/>
              <a:buChar char="n"/>
              <a:defRPr sz="1800"/>
            </a:lvl1pPr>
            <a:lvl2pPr>
              <a:defRPr sz="1800"/>
            </a:lvl2pPr>
            <a:lvl3pPr marL="804863" indent="-263525">
              <a:buFont typeface="Arial" panose="020B0604020202020204" pitchFamily="34" charset="0"/>
              <a:buChar char="●"/>
              <a:defRPr sz="1800"/>
            </a:lvl3pPr>
          </a:lstStyle>
          <a:p>
            <a:pPr lvl="0"/>
            <a:r>
              <a:rPr lang="de-DE" noProof="0" dirty="0" smtClean="0"/>
              <a:t>Textmasterformat bearbeiten</a:t>
            </a:r>
          </a:p>
          <a:p>
            <a:pPr lvl="1"/>
            <a:r>
              <a:rPr lang="de-DE" noProof="0" dirty="0" smtClean="0"/>
              <a:t>Zweite Ebene</a:t>
            </a:r>
          </a:p>
          <a:p>
            <a:pPr lvl="2"/>
            <a:r>
              <a:rPr lang="de-DE" noProof="0" dirty="0" smtClean="0"/>
              <a:t>Dritte Ebene</a:t>
            </a:r>
          </a:p>
        </p:txBody>
      </p:sp>
      <p:sp>
        <p:nvSpPr>
          <p:cNvPr id="5" name="Textplatzhalter 4"/>
          <p:cNvSpPr>
            <a:spLocks noGrp="1"/>
          </p:cNvSpPr>
          <p:nvPr>
            <p:ph type="body" sz="quarter" idx="11"/>
          </p:nvPr>
        </p:nvSpPr>
        <p:spPr>
          <a:xfrm>
            <a:off x="3347864" y="1268761"/>
            <a:ext cx="5256386" cy="360040"/>
          </a:xfrm>
        </p:spPr>
        <p:txBody>
          <a:bodyPr>
            <a:normAutofit/>
          </a:bodyPr>
          <a:lstStyle>
            <a:lvl1pPr marL="0" indent="0">
              <a:buNone/>
              <a:defRPr sz="1800" b="1"/>
            </a:lvl1pPr>
          </a:lstStyle>
          <a:p>
            <a:pPr lvl="0"/>
            <a:r>
              <a:rPr lang="de-DE" noProof="0" dirty="0" smtClean="0"/>
              <a:t>Textmasterformat bearbeiten</a:t>
            </a:r>
          </a:p>
        </p:txBody>
      </p:sp>
      <p:sp>
        <p:nvSpPr>
          <p:cNvPr id="16" name="Rectangle 2"/>
          <p:cNvSpPr>
            <a:spLocks noGrp="1" noChangeArrowheads="1"/>
          </p:cNvSpPr>
          <p:nvPr>
            <p:ph type="title"/>
          </p:nvPr>
        </p:nvSpPr>
        <p:spPr bwMode="auto">
          <a:xfrm>
            <a:off x="539750" y="0"/>
            <a:ext cx="8050213" cy="89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de-DE" noProof="0" dirty="0" smtClean="0"/>
              <a:t>Titelmasterformat durch Klicken bearbeiten</a:t>
            </a:r>
          </a:p>
        </p:txBody>
      </p:sp>
      <p:sp>
        <p:nvSpPr>
          <p:cNvPr id="14" name="Bildplatzhalter 2"/>
          <p:cNvSpPr>
            <a:spLocks noGrp="1"/>
          </p:cNvSpPr>
          <p:nvPr>
            <p:ph type="pic" idx="12"/>
          </p:nvPr>
        </p:nvSpPr>
        <p:spPr>
          <a:xfrm>
            <a:off x="539552" y="2889080"/>
            <a:ext cx="1980000" cy="1260000"/>
          </a:xfrm>
          <a:prstGeom prst="rect">
            <a:avLst/>
          </a:prstGeo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15" name="Bildplatzhalter 2"/>
          <p:cNvSpPr>
            <a:spLocks noGrp="1"/>
          </p:cNvSpPr>
          <p:nvPr>
            <p:ph type="pic" idx="13"/>
          </p:nvPr>
        </p:nvSpPr>
        <p:spPr>
          <a:xfrm>
            <a:off x="539552" y="4473256"/>
            <a:ext cx="1980000" cy="1260000"/>
          </a:xfrm>
          <a:prstGeom prst="rect">
            <a:avLst/>
          </a:prstGeo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Tree>
    <p:extLst>
      <p:ext uri="{BB962C8B-B14F-4D97-AF65-F5344CB8AC3E}">
        <p14:creationId xmlns:p14="http://schemas.microsoft.com/office/powerpoint/2010/main" val="2200134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showMasterPhAnim="0" preserve="1" userDrawn="1">
  <p:cSld name="Beschreibung ohne Titel 1">
    <p:spTree>
      <p:nvGrpSpPr>
        <p:cNvPr id="1" name=""/>
        <p:cNvGrpSpPr/>
        <p:nvPr/>
      </p:nvGrpSpPr>
      <p:grpSpPr>
        <a:xfrm>
          <a:off x="0" y="0"/>
          <a:ext cx="0" cy="0"/>
          <a:chOff x="0" y="0"/>
          <a:chExt cx="0" cy="0"/>
        </a:xfrm>
      </p:grpSpPr>
      <p:pic>
        <p:nvPicPr>
          <p:cNvPr id="6"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4954" y="5878338"/>
            <a:ext cx="9144000" cy="982663"/>
          </a:xfrm>
          <a:prstGeom prst="rect">
            <a:avLst/>
          </a:prstGeom>
          <a:solidFill>
            <a:srgbClr val="0056AD">
              <a:alpha val="9804"/>
            </a:srgbClr>
          </a:solidFill>
          <a:ln>
            <a:noFill/>
          </a:ln>
          <a:effectLst/>
          <a:extLst/>
        </p:spPr>
      </p:pic>
      <p:pic>
        <p:nvPicPr>
          <p:cNvPr id="7"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0" y="0"/>
            <a:ext cx="9144000" cy="982663"/>
          </a:xfrm>
          <a:prstGeom prst="rect">
            <a:avLst/>
          </a:prstGeom>
          <a:solidFill>
            <a:srgbClr val="0056AD">
              <a:alpha val="9804"/>
            </a:srgbClr>
          </a:solidFill>
          <a:ln>
            <a:noFill/>
          </a:ln>
          <a:effectLst/>
          <a:extLst/>
        </p:spPr>
      </p:pic>
      <p:pic>
        <p:nvPicPr>
          <p:cNvPr id="8" name="Picture 4112" descr="Logo"/>
          <p:cNvPicPr>
            <a:picLocks noChangeAspect="1" noChangeArrowheads="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52450" y="6107113"/>
            <a:ext cx="635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1"/>
          <p:cNvPicPr>
            <a:picLocks noChangeAspect="1"/>
          </p:cNvPicPr>
          <p:nvPr userDrawn="1"/>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13538" y="6153150"/>
            <a:ext cx="1890712"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4"/>
          <p:cNvSpPr txBox="1">
            <a:spLocks noChangeArrowheads="1"/>
          </p:cNvSpPr>
          <p:nvPr userDrawn="1"/>
        </p:nvSpPr>
        <p:spPr bwMode="auto">
          <a:xfrm>
            <a:off x="1674813" y="6059488"/>
            <a:ext cx="762000"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C0DAD88C-590A-489E-A15C-06E29C7FDC28}" type="datetime1">
              <a:rPr lang="de-DE" sz="900" smtClean="0"/>
              <a:pPr>
                <a:defRPr/>
              </a:pPr>
              <a:t>18.09.2017</a:t>
            </a:fld>
            <a:endParaRPr lang="de-DE" sz="900" dirty="0"/>
          </a:p>
        </p:txBody>
      </p:sp>
      <p:sp>
        <p:nvSpPr>
          <p:cNvPr id="11" name="Rectangle 5" descr="test test"/>
          <p:cNvSpPr txBox="1">
            <a:spLocks noChangeArrowheads="1"/>
          </p:cNvSpPr>
          <p:nvPr userDrawn="1"/>
        </p:nvSpPr>
        <p:spPr bwMode="auto">
          <a:xfrm>
            <a:off x="1676400" y="6237288"/>
            <a:ext cx="358140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r>
              <a:rPr lang="de-DE" sz="900" dirty="0" smtClean="0"/>
              <a:t>DIN CERTCO GmbH  | www.dincertco.de</a:t>
            </a:r>
            <a:endParaRPr lang="de-DE" sz="900" dirty="0"/>
          </a:p>
        </p:txBody>
      </p:sp>
      <p:sp>
        <p:nvSpPr>
          <p:cNvPr id="13" name="Rectangle 6"/>
          <p:cNvSpPr txBox="1">
            <a:spLocks noChangeArrowheads="1"/>
          </p:cNvSpPr>
          <p:nvPr userDrawn="1"/>
        </p:nvSpPr>
        <p:spPr bwMode="auto">
          <a:xfrm>
            <a:off x="1576388" y="6453188"/>
            <a:ext cx="2730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ctr"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FD80337A-7C9A-4E81-9E96-BBB7ABD8F586}" type="slidenum">
              <a:rPr lang="de-DE" sz="900" smtClean="0"/>
              <a:pPr>
                <a:defRPr/>
              </a:pPr>
              <a:t>‹Nr.›</a:t>
            </a:fld>
            <a:endParaRPr lang="de-DE" sz="900" dirty="0"/>
          </a:p>
        </p:txBody>
      </p:sp>
      <p:sp>
        <p:nvSpPr>
          <p:cNvPr id="12" name="Bildplatzhalter 2"/>
          <p:cNvSpPr>
            <a:spLocks noGrp="1"/>
          </p:cNvSpPr>
          <p:nvPr>
            <p:ph type="pic" idx="1"/>
          </p:nvPr>
        </p:nvSpPr>
        <p:spPr>
          <a:xfrm>
            <a:off x="539552" y="1268960"/>
            <a:ext cx="2520000" cy="1800000"/>
          </a:xfrm>
          <a:prstGeom prst="rect">
            <a:avLst/>
          </a:prstGeo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3" name="Textplatzhalter 2"/>
          <p:cNvSpPr>
            <a:spLocks noGrp="1"/>
          </p:cNvSpPr>
          <p:nvPr>
            <p:ph type="body" sz="quarter" idx="10"/>
          </p:nvPr>
        </p:nvSpPr>
        <p:spPr>
          <a:xfrm>
            <a:off x="3347864" y="1268760"/>
            <a:ext cx="5256386" cy="4464496"/>
          </a:xfrm>
        </p:spPr>
        <p:txBody>
          <a:bodyPr>
            <a:normAutofit/>
          </a:bodyPr>
          <a:lstStyle>
            <a:lvl1pPr marL="285750" indent="-285750">
              <a:buFont typeface="Wingdings" pitchFamily="2" charset="2"/>
              <a:buChar char="n"/>
              <a:defRPr sz="1800"/>
            </a:lvl1pPr>
            <a:lvl2pPr>
              <a:defRPr sz="1800"/>
            </a:lvl2pPr>
            <a:lvl3pPr marL="804863" indent="-263525">
              <a:buFont typeface="Arial" panose="020B0604020202020204" pitchFamily="34" charset="0"/>
              <a:buChar char="●"/>
              <a:defRPr sz="1800"/>
            </a:lvl3pPr>
          </a:lstStyle>
          <a:p>
            <a:pPr lvl="0"/>
            <a:r>
              <a:rPr lang="de-DE" noProof="0" dirty="0" smtClean="0"/>
              <a:t>Textmasterformat bearbeiten</a:t>
            </a:r>
          </a:p>
          <a:p>
            <a:pPr lvl="1"/>
            <a:r>
              <a:rPr lang="de-DE" noProof="0" dirty="0" smtClean="0"/>
              <a:t>Zweite Ebene</a:t>
            </a:r>
          </a:p>
          <a:p>
            <a:pPr lvl="2"/>
            <a:r>
              <a:rPr lang="de-DE" noProof="0" dirty="0" smtClean="0"/>
              <a:t>Dritte Ebene</a:t>
            </a:r>
          </a:p>
        </p:txBody>
      </p:sp>
      <p:sp>
        <p:nvSpPr>
          <p:cNvPr id="16" name="Rectangle 2"/>
          <p:cNvSpPr>
            <a:spLocks noGrp="1" noChangeArrowheads="1"/>
          </p:cNvSpPr>
          <p:nvPr>
            <p:ph type="title"/>
          </p:nvPr>
        </p:nvSpPr>
        <p:spPr bwMode="auto">
          <a:xfrm>
            <a:off x="539750" y="0"/>
            <a:ext cx="8050213" cy="89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de-DE" noProof="0" dirty="0" smtClean="0"/>
              <a:t>Titelmasterformat durch Klicken bearbeiten</a:t>
            </a:r>
          </a:p>
        </p:txBody>
      </p:sp>
    </p:spTree>
    <p:extLst>
      <p:ext uri="{BB962C8B-B14F-4D97-AF65-F5344CB8AC3E}">
        <p14:creationId xmlns:p14="http://schemas.microsoft.com/office/powerpoint/2010/main" val="4058658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showMasterPhAnim="0" preserve="1" userDrawn="1">
  <p:cSld name="1_Beschreibung ohne Titel 1">
    <p:spTree>
      <p:nvGrpSpPr>
        <p:cNvPr id="1" name=""/>
        <p:cNvGrpSpPr/>
        <p:nvPr/>
      </p:nvGrpSpPr>
      <p:grpSpPr>
        <a:xfrm>
          <a:off x="0" y="0"/>
          <a:ext cx="0" cy="0"/>
          <a:chOff x="0" y="0"/>
          <a:chExt cx="0" cy="0"/>
        </a:xfrm>
      </p:grpSpPr>
      <p:pic>
        <p:nvPicPr>
          <p:cNvPr id="6"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4954" y="5878338"/>
            <a:ext cx="9144000" cy="982663"/>
          </a:xfrm>
          <a:prstGeom prst="rect">
            <a:avLst/>
          </a:prstGeom>
          <a:solidFill>
            <a:srgbClr val="0056AD">
              <a:alpha val="9804"/>
            </a:srgbClr>
          </a:solidFill>
          <a:ln>
            <a:noFill/>
          </a:ln>
          <a:effectLst/>
          <a:extLst/>
        </p:spPr>
      </p:pic>
      <p:pic>
        <p:nvPicPr>
          <p:cNvPr id="7"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0" y="0"/>
            <a:ext cx="9144000" cy="982663"/>
          </a:xfrm>
          <a:prstGeom prst="rect">
            <a:avLst/>
          </a:prstGeom>
          <a:solidFill>
            <a:srgbClr val="0056AD">
              <a:alpha val="9804"/>
            </a:srgbClr>
          </a:solidFill>
          <a:ln>
            <a:noFill/>
          </a:ln>
          <a:effectLst/>
          <a:extLst/>
        </p:spPr>
      </p:pic>
      <p:pic>
        <p:nvPicPr>
          <p:cNvPr id="8" name="Picture 4112" descr="Logo"/>
          <p:cNvPicPr>
            <a:picLocks noChangeAspect="1" noChangeArrowheads="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52450" y="6107113"/>
            <a:ext cx="635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1"/>
          <p:cNvPicPr>
            <a:picLocks noChangeAspect="1"/>
          </p:cNvPicPr>
          <p:nvPr userDrawn="1"/>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13538" y="6153150"/>
            <a:ext cx="1890712"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4"/>
          <p:cNvSpPr txBox="1">
            <a:spLocks noChangeArrowheads="1"/>
          </p:cNvSpPr>
          <p:nvPr userDrawn="1"/>
        </p:nvSpPr>
        <p:spPr bwMode="auto">
          <a:xfrm>
            <a:off x="1674813" y="6059488"/>
            <a:ext cx="762000"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C0DAD88C-590A-489E-A15C-06E29C7FDC28}" type="datetime1">
              <a:rPr lang="de-DE" sz="900" smtClean="0"/>
              <a:pPr>
                <a:defRPr/>
              </a:pPr>
              <a:t>18.09.2017</a:t>
            </a:fld>
            <a:endParaRPr lang="de-DE" sz="900" dirty="0"/>
          </a:p>
        </p:txBody>
      </p:sp>
      <p:sp>
        <p:nvSpPr>
          <p:cNvPr id="11" name="Rectangle 5" descr="test test"/>
          <p:cNvSpPr txBox="1">
            <a:spLocks noChangeArrowheads="1"/>
          </p:cNvSpPr>
          <p:nvPr userDrawn="1"/>
        </p:nvSpPr>
        <p:spPr bwMode="auto">
          <a:xfrm>
            <a:off x="1676400" y="6237288"/>
            <a:ext cx="358140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r>
              <a:rPr lang="de-DE" sz="900" dirty="0" smtClean="0"/>
              <a:t>DIN CERTCO GmbH  | www.dincertco.de</a:t>
            </a:r>
            <a:endParaRPr lang="de-DE" sz="900" dirty="0"/>
          </a:p>
        </p:txBody>
      </p:sp>
      <p:sp>
        <p:nvSpPr>
          <p:cNvPr id="13" name="Rectangle 6"/>
          <p:cNvSpPr txBox="1">
            <a:spLocks noChangeArrowheads="1"/>
          </p:cNvSpPr>
          <p:nvPr userDrawn="1"/>
        </p:nvSpPr>
        <p:spPr bwMode="auto">
          <a:xfrm>
            <a:off x="1576388" y="6453188"/>
            <a:ext cx="2730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ctr"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FD80337A-7C9A-4E81-9E96-BBB7ABD8F586}" type="slidenum">
              <a:rPr lang="de-DE" sz="900" smtClean="0"/>
              <a:pPr>
                <a:defRPr/>
              </a:pPr>
              <a:t>‹Nr.›</a:t>
            </a:fld>
            <a:endParaRPr lang="de-DE" sz="900" dirty="0"/>
          </a:p>
        </p:txBody>
      </p:sp>
      <p:sp>
        <p:nvSpPr>
          <p:cNvPr id="3" name="Textplatzhalter 2"/>
          <p:cNvSpPr>
            <a:spLocks noGrp="1"/>
          </p:cNvSpPr>
          <p:nvPr>
            <p:ph type="body" sz="quarter" idx="10"/>
          </p:nvPr>
        </p:nvSpPr>
        <p:spPr>
          <a:xfrm>
            <a:off x="3347864" y="1268760"/>
            <a:ext cx="5256386" cy="4464496"/>
          </a:xfrm>
        </p:spPr>
        <p:txBody>
          <a:bodyPr>
            <a:normAutofit/>
          </a:bodyPr>
          <a:lstStyle>
            <a:lvl1pPr marL="285750" indent="-285750">
              <a:buFont typeface="Wingdings" pitchFamily="2" charset="2"/>
              <a:buChar char="n"/>
              <a:defRPr sz="1800"/>
            </a:lvl1pPr>
            <a:lvl2pPr>
              <a:defRPr sz="1800"/>
            </a:lvl2pPr>
            <a:lvl3pPr marL="804863" indent="-263525">
              <a:buFont typeface="Arial" panose="020B0604020202020204" pitchFamily="34" charset="0"/>
              <a:buChar char="●"/>
              <a:defRPr sz="1800"/>
            </a:lvl3pPr>
          </a:lstStyle>
          <a:p>
            <a:pPr lvl="0"/>
            <a:r>
              <a:rPr lang="de-DE" noProof="0" dirty="0" smtClean="0"/>
              <a:t>Textmasterformat bearbeiten</a:t>
            </a:r>
          </a:p>
          <a:p>
            <a:pPr lvl="1"/>
            <a:r>
              <a:rPr lang="de-DE" noProof="0" dirty="0" smtClean="0"/>
              <a:t>Zweite Ebene</a:t>
            </a:r>
          </a:p>
          <a:p>
            <a:pPr lvl="2"/>
            <a:r>
              <a:rPr lang="de-DE" noProof="0" dirty="0" smtClean="0"/>
              <a:t>Dritte Ebene</a:t>
            </a:r>
          </a:p>
        </p:txBody>
      </p:sp>
      <p:sp>
        <p:nvSpPr>
          <p:cNvPr id="16" name="Rectangle 2"/>
          <p:cNvSpPr>
            <a:spLocks noGrp="1" noChangeArrowheads="1"/>
          </p:cNvSpPr>
          <p:nvPr>
            <p:ph type="title"/>
          </p:nvPr>
        </p:nvSpPr>
        <p:spPr bwMode="auto">
          <a:xfrm>
            <a:off x="539750" y="0"/>
            <a:ext cx="8050213" cy="89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de-DE" noProof="0" dirty="0" smtClean="0"/>
              <a:t>Titelmasterformat durch Klicken bearbeiten</a:t>
            </a:r>
          </a:p>
        </p:txBody>
      </p:sp>
      <p:sp>
        <p:nvSpPr>
          <p:cNvPr id="14" name="Bildplatzhalter 2"/>
          <p:cNvSpPr>
            <a:spLocks noGrp="1"/>
          </p:cNvSpPr>
          <p:nvPr>
            <p:ph type="pic" idx="1"/>
          </p:nvPr>
        </p:nvSpPr>
        <p:spPr>
          <a:xfrm>
            <a:off x="539552" y="1268960"/>
            <a:ext cx="1980000" cy="1260000"/>
          </a:xfrm>
          <a:prstGeom prst="rect">
            <a:avLst/>
          </a:prstGeo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15" name="Bildplatzhalter 2"/>
          <p:cNvSpPr>
            <a:spLocks noGrp="1"/>
          </p:cNvSpPr>
          <p:nvPr>
            <p:ph type="pic" idx="12"/>
          </p:nvPr>
        </p:nvSpPr>
        <p:spPr>
          <a:xfrm>
            <a:off x="539552" y="2889080"/>
            <a:ext cx="1980000" cy="1260000"/>
          </a:xfrm>
          <a:prstGeom prst="rect">
            <a:avLst/>
          </a:prstGeo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17" name="Bildplatzhalter 2"/>
          <p:cNvSpPr>
            <a:spLocks noGrp="1"/>
          </p:cNvSpPr>
          <p:nvPr>
            <p:ph type="pic" idx="13"/>
          </p:nvPr>
        </p:nvSpPr>
        <p:spPr>
          <a:xfrm>
            <a:off x="539552" y="4473256"/>
            <a:ext cx="1980000" cy="1260000"/>
          </a:xfrm>
          <a:prstGeom prst="rect">
            <a:avLst/>
          </a:prstGeo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Tree>
    <p:extLst>
      <p:ext uri="{BB962C8B-B14F-4D97-AF65-F5344CB8AC3E}">
        <p14:creationId xmlns:p14="http://schemas.microsoft.com/office/powerpoint/2010/main" val="165444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showMasterPhAnim="0" preserve="1" userDrawn="1">
  <p:cSld name="Beschreibung mit Titel 2">
    <p:spTree>
      <p:nvGrpSpPr>
        <p:cNvPr id="1" name=""/>
        <p:cNvGrpSpPr/>
        <p:nvPr/>
      </p:nvGrpSpPr>
      <p:grpSpPr>
        <a:xfrm>
          <a:off x="0" y="0"/>
          <a:ext cx="0" cy="0"/>
          <a:chOff x="0" y="0"/>
          <a:chExt cx="0" cy="0"/>
        </a:xfrm>
      </p:grpSpPr>
      <p:pic>
        <p:nvPicPr>
          <p:cNvPr id="6"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4954" y="5878338"/>
            <a:ext cx="9144000" cy="982663"/>
          </a:xfrm>
          <a:prstGeom prst="rect">
            <a:avLst/>
          </a:prstGeom>
          <a:solidFill>
            <a:srgbClr val="0056AD">
              <a:alpha val="9804"/>
            </a:srgbClr>
          </a:solidFill>
          <a:ln>
            <a:noFill/>
          </a:ln>
          <a:effectLst/>
          <a:extLst/>
        </p:spPr>
      </p:pic>
      <p:pic>
        <p:nvPicPr>
          <p:cNvPr id="7"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0" y="0"/>
            <a:ext cx="9144000" cy="982663"/>
          </a:xfrm>
          <a:prstGeom prst="rect">
            <a:avLst/>
          </a:prstGeom>
          <a:solidFill>
            <a:srgbClr val="0056AD">
              <a:alpha val="9804"/>
            </a:srgbClr>
          </a:solidFill>
          <a:ln>
            <a:noFill/>
          </a:ln>
          <a:effectLst/>
          <a:extLst/>
        </p:spPr>
      </p:pic>
      <p:pic>
        <p:nvPicPr>
          <p:cNvPr id="8" name="Picture 4112" descr="Logo"/>
          <p:cNvPicPr>
            <a:picLocks noChangeAspect="1" noChangeArrowheads="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52450" y="6107113"/>
            <a:ext cx="635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1"/>
          <p:cNvPicPr>
            <a:picLocks noChangeAspect="1"/>
          </p:cNvPicPr>
          <p:nvPr userDrawn="1"/>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13538" y="6153150"/>
            <a:ext cx="1890712"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4"/>
          <p:cNvSpPr txBox="1">
            <a:spLocks noChangeArrowheads="1"/>
          </p:cNvSpPr>
          <p:nvPr userDrawn="1"/>
        </p:nvSpPr>
        <p:spPr bwMode="auto">
          <a:xfrm>
            <a:off x="1674813" y="6059488"/>
            <a:ext cx="762000"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C0DAD88C-590A-489E-A15C-06E29C7FDC28}" type="datetime1">
              <a:rPr lang="de-DE" sz="900" smtClean="0"/>
              <a:pPr>
                <a:defRPr/>
              </a:pPr>
              <a:t>18.09.2017</a:t>
            </a:fld>
            <a:endParaRPr lang="de-DE" sz="900" dirty="0"/>
          </a:p>
        </p:txBody>
      </p:sp>
      <p:sp>
        <p:nvSpPr>
          <p:cNvPr id="11" name="Rectangle 5" descr="test test"/>
          <p:cNvSpPr txBox="1">
            <a:spLocks noChangeArrowheads="1"/>
          </p:cNvSpPr>
          <p:nvPr userDrawn="1"/>
        </p:nvSpPr>
        <p:spPr bwMode="auto">
          <a:xfrm>
            <a:off x="1676400" y="6237288"/>
            <a:ext cx="358140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r>
              <a:rPr lang="de-DE" sz="900" dirty="0" smtClean="0"/>
              <a:t>DIN CERTCO GmbH  | www.dincertco.de</a:t>
            </a:r>
            <a:endParaRPr lang="de-DE" sz="900" dirty="0"/>
          </a:p>
        </p:txBody>
      </p:sp>
      <p:sp>
        <p:nvSpPr>
          <p:cNvPr id="13" name="Rectangle 6"/>
          <p:cNvSpPr txBox="1">
            <a:spLocks noChangeArrowheads="1"/>
          </p:cNvSpPr>
          <p:nvPr userDrawn="1"/>
        </p:nvSpPr>
        <p:spPr bwMode="auto">
          <a:xfrm>
            <a:off x="1576388" y="6453188"/>
            <a:ext cx="2730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ctr"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FD80337A-7C9A-4E81-9E96-BBB7ABD8F586}" type="slidenum">
              <a:rPr lang="de-DE" sz="900" smtClean="0"/>
              <a:pPr>
                <a:defRPr/>
              </a:pPr>
              <a:t>‹Nr.›</a:t>
            </a:fld>
            <a:endParaRPr lang="de-DE" sz="900" dirty="0"/>
          </a:p>
        </p:txBody>
      </p:sp>
      <p:sp>
        <p:nvSpPr>
          <p:cNvPr id="12" name="Bildplatzhalter 2"/>
          <p:cNvSpPr>
            <a:spLocks noGrp="1"/>
          </p:cNvSpPr>
          <p:nvPr>
            <p:ph type="pic" idx="1"/>
          </p:nvPr>
        </p:nvSpPr>
        <p:spPr>
          <a:xfrm>
            <a:off x="6084168" y="1268760"/>
            <a:ext cx="2520000" cy="1800000"/>
          </a:xfrm>
          <a:prstGeom prst="rect">
            <a:avLst/>
          </a:prstGeo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3" name="Textplatzhalter 2"/>
          <p:cNvSpPr>
            <a:spLocks noGrp="1"/>
          </p:cNvSpPr>
          <p:nvPr>
            <p:ph type="body" sz="quarter" idx="10"/>
          </p:nvPr>
        </p:nvSpPr>
        <p:spPr>
          <a:xfrm>
            <a:off x="539552" y="1772816"/>
            <a:ext cx="5256386" cy="3960440"/>
          </a:xfrm>
        </p:spPr>
        <p:txBody>
          <a:bodyPr/>
          <a:lstStyle>
            <a:lvl1pPr marL="285750" indent="-285750">
              <a:buFont typeface="Wingdings" pitchFamily="2" charset="2"/>
              <a:buChar char="n"/>
              <a:defRPr sz="1800"/>
            </a:lvl1pPr>
            <a:lvl2pPr>
              <a:defRPr sz="1800"/>
            </a:lvl2pPr>
            <a:lvl3pPr marL="804863" indent="-263525">
              <a:buFont typeface="Arial" panose="020B0604020202020204" pitchFamily="34" charset="0"/>
              <a:buChar char="●"/>
              <a:defRPr sz="1800"/>
            </a:lvl3pPr>
          </a:lstStyle>
          <a:p>
            <a:pPr lvl="0"/>
            <a:r>
              <a:rPr lang="de-DE" noProof="0" dirty="0" smtClean="0"/>
              <a:t>Textmasterformat bearbeiten</a:t>
            </a:r>
          </a:p>
          <a:p>
            <a:pPr lvl="1"/>
            <a:r>
              <a:rPr lang="de-DE" noProof="0" dirty="0" smtClean="0"/>
              <a:t>Zweite Ebene</a:t>
            </a:r>
          </a:p>
          <a:p>
            <a:pPr lvl="2"/>
            <a:r>
              <a:rPr lang="de-DE" noProof="0" dirty="0" smtClean="0"/>
              <a:t>Dritte Ebene</a:t>
            </a:r>
          </a:p>
        </p:txBody>
      </p:sp>
      <p:sp>
        <p:nvSpPr>
          <p:cNvPr id="5" name="Textplatzhalter 4"/>
          <p:cNvSpPr>
            <a:spLocks noGrp="1"/>
          </p:cNvSpPr>
          <p:nvPr>
            <p:ph type="body" sz="quarter" idx="11"/>
          </p:nvPr>
        </p:nvSpPr>
        <p:spPr>
          <a:xfrm>
            <a:off x="539552" y="1268761"/>
            <a:ext cx="5256386" cy="360040"/>
          </a:xfrm>
        </p:spPr>
        <p:txBody>
          <a:bodyPr>
            <a:normAutofit/>
          </a:bodyPr>
          <a:lstStyle>
            <a:lvl1pPr marL="0" indent="0">
              <a:buNone/>
              <a:defRPr sz="1800" b="1"/>
            </a:lvl1pPr>
          </a:lstStyle>
          <a:p>
            <a:pPr lvl="0"/>
            <a:r>
              <a:rPr lang="de-DE" noProof="0" dirty="0" smtClean="0"/>
              <a:t>Textmasterformat bearbeiten</a:t>
            </a:r>
          </a:p>
        </p:txBody>
      </p:sp>
      <p:sp>
        <p:nvSpPr>
          <p:cNvPr id="16" name="Rectangle 2"/>
          <p:cNvSpPr>
            <a:spLocks noGrp="1" noChangeArrowheads="1"/>
          </p:cNvSpPr>
          <p:nvPr>
            <p:ph type="title"/>
          </p:nvPr>
        </p:nvSpPr>
        <p:spPr bwMode="auto">
          <a:xfrm>
            <a:off x="539750" y="0"/>
            <a:ext cx="8050213" cy="89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de-DE" noProof="0" dirty="0" smtClean="0"/>
              <a:t>Titelmasterformat durch Klicken bearbeiten</a:t>
            </a:r>
          </a:p>
        </p:txBody>
      </p:sp>
    </p:spTree>
    <p:extLst>
      <p:ext uri="{BB962C8B-B14F-4D97-AF65-F5344CB8AC3E}">
        <p14:creationId xmlns:p14="http://schemas.microsoft.com/office/powerpoint/2010/main" val="1450887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showMasterPhAnim="0" preserve="1" userDrawn="1">
  <p:cSld name="1_Beschreibung mit Titel 2">
    <p:spTree>
      <p:nvGrpSpPr>
        <p:cNvPr id="1" name=""/>
        <p:cNvGrpSpPr/>
        <p:nvPr/>
      </p:nvGrpSpPr>
      <p:grpSpPr>
        <a:xfrm>
          <a:off x="0" y="0"/>
          <a:ext cx="0" cy="0"/>
          <a:chOff x="0" y="0"/>
          <a:chExt cx="0" cy="0"/>
        </a:xfrm>
      </p:grpSpPr>
      <p:pic>
        <p:nvPicPr>
          <p:cNvPr id="6"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4954" y="5878338"/>
            <a:ext cx="9144000" cy="982663"/>
          </a:xfrm>
          <a:prstGeom prst="rect">
            <a:avLst/>
          </a:prstGeom>
          <a:solidFill>
            <a:srgbClr val="0056AD">
              <a:alpha val="9804"/>
            </a:srgbClr>
          </a:solidFill>
          <a:ln>
            <a:noFill/>
          </a:ln>
          <a:effectLst/>
          <a:extLst/>
        </p:spPr>
      </p:pic>
      <p:pic>
        <p:nvPicPr>
          <p:cNvPr id="7" name="Picture 15" descr="PP-Blauer Balken Oben"/>
          <p:cNvPicPr>
            <a:picLocks noChangeAspect="1" noChangeArrowheads="1"/>
          </p:cNvPicPr>
          <p:nvPr userDrawn="1"/>
        </p:nvPicPr>
        <p:blipFill>
          <a:blip r:embed="rId2"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0" y="0"/>
            <a:ext cx="9144000" cy="982663"/>
          </a:xfrm>
          <a:prstGeom prst="rect">
            <a:avLst/>
          </a:prstGeom>
          <a:solidFill>
            <a:srgbClr val="0056AD">
              <a:alpha val="9804"/>
            </a:srgbClr>
          </a:solidFill>
          <a:ln>
            <a:noFill/>
          </a:ln>
          <a:effectLst/>
          <a:extLst/>
        </p:spPr>
      </p:pic>
      <p:pic>
        <p:nvPicPr>
          <p:cNvPr id="8" name="Picture 4112" descr="Logo"/>
          <p:cNvPicPr>
            <a:picLocks noChangeAspect="1" noChangeArrowheads="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52450" y="6107113"/>
            <a:ext cx="635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1"/>
          <p:cNvPicPr>
            <a:picLocks noChangeAspect="1"/>
          </p:cNvPicPr>
          <p:nvPr userDrawn="1"/>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13538" y="6153150"/>
            <a:ext cx="1890712"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4"/>
          <p:cNvSpPr txBox="1">
            <a:spLocks noChangeArrowheads="1"/>
          </p:cNvSpPr>
          <p:nvPr userDrawn="1"/>
        </p:nvSpPr>
        <p:spPr bwMode="auto">
          <a:xfrm>
            <a:off x="1674813" y="6059488"/>
            <a:ext cx="762000"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C0DAD88C-590A-489E-A15C-06E29C7FDC28}" type="datetime1">
              <a:rPr lang="de-DE" sz="900" smtClean="0"/>
              <a:pPr>
                <a:defRPr/>
              </a:pPr>
              <a:t>18.09.2017</a:t>
            </a:fld>
            <a:endParaRPr lang="de-DE" sz="900" dirty="0"/>
          </a:p>
        </p:txBody>
      </p:sp>
      <p:sp>
        <p:nvSpPr>
          <p:cNvPr id="11" name="Rectangle 5" descr="test test"/>
          <p:cNvSpPr txBox="1">
            <a:spLocks noChangeArrowheads="1"/>
          </p:cNvSpPr>
          <p:nvPr userDrawn="1"/>
        </p:nvSpPr>
        <p:spPr bwMode="auto">
          <a:xfrm>
            <a:off x="1676400" y="6237288"/>
            <a:ext cx="358140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r>
              <a:rPr lang="de-DE" sz="900" dirty="0" smtClean="0"/>
              <a:t>DIN CERTCO GmbH  | www.dincertco.de</a:t>
            </a:r>
            <a:endParaRPr lang="de-DE" sz="900" dirty="0"/>
          </a:p>
        </p:txBody>
      </p:sp>
      <p:sp>
        <p:nvSpPr>
          <p:cNvPr id="13" name="Rectangle 6"/>
          <p:cNvSpPr txBox="1">
            <a:spLocks noChangeArrowheads="1"/>
          </p:cNvSpPr>
          <p:nvPr userDrawn="1"/>
        </p:nvSpPr>
        <p:spPr bwMode="auto">
          <a:xfrm>
            <a:off x="1576388" y="6453188"/>
            <a:ext cx="2730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ctr"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FD80337A-7C9A-4E81-9E96-BBB7ABD8F586}" type="slidenum">
              <a:rPr lang="de-DE" sz="900" smtClean="0"/>
              <a:pPr>
                <a:defRPr/>
              </a:pPr>
              <a:t>‹Nr.›</a:t>
            </a:fld>
            <a:endParaRPr lang="de-DE" sz="900" dirty="0"/>
          </a:p>
        </p:txBody>
      </p:sp>
      <p:sp>
        <p:nvSpPr>
          <p:cNvPr id="3" name="Textplatzhalter 2"/>
          <p:cNvSpPr>
            <a:spLocks noGrp="1"/>
          </p:cNvSpPr>
          <p:nvPr>
            <p:ph type="body" sz="quarter" idx="10"/>
          </p:nvPr>
        </p:nvSpPr>
        <p:spPr>
          <a:xfrm>
            <a:off x="539552" y="1772816"/>
            <a:ext cx="5256386" cy="3960440"/>
          </a:xfrm>
        </p:spPr>
        <p:txBody>
          <a:bodyPr/>
          <a:lstStyle>
            <a:lvl1pPr marL="285750" indent="-285750">
              <a:buFont typeface="Wingdings" pitchFamily="2" charset="2"/>
              <a:buChar char="n"/>
              <a:defRPr sz="1800"/>
            </a:lvl1pPr>
            <a:lvl2pPr>
              <a:defRPr sz="1800"/>
            </a:lvl2pPr>
            <a:lvl3pPr marL="804863" indent="-263525">
              <a:buFont typeface="Arial" panose="020B0604020202020204" pitchFamily="34" charset="0"/>
              <a:buChar char="●"/>
              <a:defRPr sz="1800"/>
            </a:lvl3pPr>
          </a:lstStyle>
          <a:p>
            <a:pPr lvl="0"/>
            <a:r>
              <a:rPr lang="de-DE" noProof="0" dirty="0" smtClean="0"/>
              <a:t>Textmasterformat bearbeiten</a:t>
            </a:r>
          </a:p>
          <a:p>
            <a:pPr lvl="1"/>
            <a:r>
              <a:rPr lang="de-DE" noProof="0" dirty="0" smtClean="0"/>
              <a:t>Zweite Ebene</a:t>
            </a:r>
          </a:p>
          <a:p>
            <a:pPr lvl="2"/>
            <a:r>
              <a:rPr lang="de-DE" noProof="0" dirty="0" smtClean="0"/>
              <a:t>Dritte Ebene</a:t>
            </a:r>
          </a:p>
        </p:txBody>
      </p:sp>
      <p:sp>
        <p:nvSpPr>
          <p:cNvPr id="5" name="Textplatzhalter 4"/>
          <p:cNvSpPr>
            <a:spLocks noGrp="1"/>
          </p:cNvSpPr>
          <p:nvPr>
            <p:ph type="body" sz="quarter" idx="11"/>
          </p:nvPr>
        </p:nvSpPr>
        <p:spPr>
          <a:xfrm>
            <a:off x="539552" y="1268761"/>
            <a:ext cx="5256386" cy="360040"/>
          </a:xfrm>
        </p:spPr>
        <p:txBody>
          <a:bodyPr>
            <a:normAutofit/>
          </a:bodyPr>
          <a:lstStyle>
            <a:lvl1pPr marL="0" indent="0">
              <a:buNone/>
              <a:defRPr sz="1800" b="1"/>
            </a:lvl1pPr>
          </a:lstStyle>
          <a:p>
            <a:pPr lvl="0"/>
            <a:r>
              <a:rPr lang="de-DE" noProof="0" dirty="0" smtClean="0"/>
              <a:t>Textmasterformat bearbeiten</a:t>
            </a:r>
          </a:p>
        </p:txBody>
      </p:sp>
      <p:sp>
        <p:nvSpPr>
          <p:cNvPr id="16" name="Rectangle 2"/>
          <p:cNvSpPr>
            <a:spLocks noGrp="1" noChangeArrowheads="1"/>
          </p:cNvSpPr>
          <p:nvPr>
            <p:ph type="title"/>
          </p:nvPr>
        </p:nvSpPr>
        <p:spPr bwMode="auto">
          <a:xfrm>
            <a:off x="539750" y="0"/>
            <a:ext cx="8050213" cy="89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r>
              <a:rPr lang="de-DE" noProof="0" dirty="0" smtClean="0"/>
              <a:t>Titelmasterformat durch Klicken bearbeiten</a:t>
            </a:r>
          </a:p>
        </p:txBody>
      </p:sp>
      <p:sp>
        <p:nvSpPr>
          <p:cNvPr id="14" name="Bildplatzhalter 2"/>
          <p:cNvSpPr>
            <a:spLocks noGrp="1"/>
          </p:cNvSpPr>
          <p:nvPr>
            <p:ph type="pic" idx="1"/>
          </p:nvPr>
        </p:nvSpPr>
        <p:spPr>
          <a:xfrm>
            <a:off x="6624448" y="1268960"/>
            <a:ext cx="1980000" cy="1260000"/>
          </a:xfrm>
          <a:prstGeom prst="rect">
            <a:avLst/>
          </a:prstGeo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15" name="Bildplatzhalter 2"/>
          <p:cNvSpPr>
            <a:spLocks noGrp="1"/>
          </p:cNvSpPr>
          <p:nvPr>
            <p:ph type="pic" idx="12"/>
          </p:nvPr>
        </p:nvSpPr>
        <p:spPr>
          <a:xfrm>
            <a:off x="6624448" y="2889080"/>
            <a:ext cx="1980000" cy="1260000"/>
          </a:xfrm>
          <a:prstGeom prst="rect">
            <a:avLst/>
          </a:prstGeo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17" name="Bildplatzhalter 2"/>
          <p:cNvSpPr>
            <a:spLocks noGrp="1"/>
          </p:cNvSpPr>
          <p:nvPr>
            <p:ph type="pic" idx="13"/>
          </p:nvPr>
        </p:nvSpPr>
        <p:spPr>
          <a:xfrm>
            <a:off x="6624448" y="4473256"/>
            <a:ext cx="1980000" cy="1260000"/>
          </a:xfrm>
          <a:prstGeom prst="rect">
            <a:avLst/>
          </a:prstGeo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Tree>
    <p:extLst>
      <p:ext uri="{BB962C8B-B14F-4D97-AF65-F5344CB8AC3E}">
        <p14:creationId xmlns:p14="http://schemas.microsoft.com/office/powerpoint/2010/main" val="1954016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image" Target="../media/image2.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15" descr="PP-Blauer Balken Oben"/>
          <p:cNvPicPr>
            <a:picLocks noChangeAspect="1" noChangeArrowheads="1"/>
          </p:cNvPicPr>
          <p:nvPr/>
        </p:nvPicPr>
        <p:blipFill>
          <a:blip r:embed="rId41"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4954" y="5878338"/>
            <a:ext cx="9144000" cy="982663"/>
          </a:xfrm>
          <a:prstGeom prst="rect">
            <a:avLst/>
          </a:prstGeom>
          <a:solidFill>
            <a:srgbClr val="0056AD">
              <a:alpha val="9804"/>
            </a:srgbClr>
          </a:solidFill>
          <a:ln>
            <a:noFill/>
          </a:ln>
          <a:effectLst/>
          <a:extLst/>
        </p:spPr>
      </p:pic>
      <p:pic>
        <p:nvPicPr>
          <p:cNvPr id="10" name="Picture 15" descr="PP-Blauer Balken Oben"/>
          <p:cNvPicPr>
            <a:picLocks noChangeAspect="1" noChangeArrowheads="1"/>
          </p:cNvPicPr>
          <p:nvPr/>
        </p:nvPicPr>
        <p:blipFill>
          <a:blip r:embed="rId41"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0" y="0"/>
            <a:ext cx="9144000" cy="982663"/>
          </a:xfrm>
          <a:prstGeom prst="rect">
            <a:avLst/>
          </a:prstGeom>
          <a:solidFill>
            <a:srgbClr val="0056AD">
              <a:alpha val="9804"/>
            </a:srgbClr>
          </a:solidFill>
          <a:ln>
            <a:noFill/>
          </a:ln>
          <a:effectLst/>
          <a:extLst/>
        </p:spPr>
      </p:pic>
      <p:sp>
        <p:nvSpPr>
          <p:cNvPr id="1028" name="Rectangle 2"/>
          <p:cNvSpPr>
            <a:spLocks noGrp="1" noChangeArrowheads="1"/>
          </p:cNvSpPr>
          <p:nvPr>
            <p:ph type="title"/>
          </p:nvPr>
        </p:nvSpPr>
        <p:spPr bwMode="auto">
          <a:xfrm>
            <a:off x="539750" y="0"/>
            <a:ext cx="8050213" cy="89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normAutofit/>
          </a:bodyPr>
          <a:lstStyle/>
          <a:p>
            <a:pPr lvl="0"/>
            <a:r>
              <a:rPr lang="de-DE" noProof="0" dirty="0" smtClean="0"/>
              <a:t>Titelmasterformat durch Klicken bearbeiten</a:t>
            </a:r>
          </a:p>
        </p:txBody>
      </p:sp>
      <p:sp>
        <p:nvSpPr>
          <p:cNvPr id="1029" name="Rectangle 3"/>
          <p:cNvSpPr>
            <a:spLocks noGrp="1" noChangeArrowheads="1"/>
          </p:cNvSpPr>
          <p:nvPr>
            <p:ph type="body" idx="1"/>
          </p:nvPr>
        </p:nvSpPr>
        <p:spPr bwMode="auto">
          <a:xfrm>
            <a:off x="539750" y="1268413"/>
            <a:ext cx="8050213" cy="44648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p:txBody>
      </p:sp>
      <p:pic>
        <p:nvPicPr>
          <p:cNvPr id="1030" name="Grafik 1"/>
          <p:cNvPicPr>
            <a:picLocks noChangeAspect="1"/>
          </p:cNvPicPr>
          <p:nvPr/>
        </p:nvPicPr>
        <p:blipFill>
          <a:blip r:embed="rId4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13538" y="6153150"/>
            <a:ext cx="1890712"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4112" descr="Logo"/>
          <p:cNvPicPr>
            <a:picLocks noChangeAspect="1" noChangeArrowheads="1"/>
          </p:cNvPicPr>
          <p:nvPr/>
        </p:nvPicPr>
        <p:blipFill>
          <a:blip r:embed="rId4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52450" y="6107113"/>
            <a:ext cx="635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4"/>
          <p:cNvSpPr txBox="1">
            <a:spLocks noChangeArrowheads="1"/>
          </p:cNvSpPr>
          <p:nvPr/>
        </p:nvSpPr>
        <p:spPr bwMode="auto">
          <a:xfrm>
            <a:off x="1674813" y="6059488"/>
            <a:ext cx="762000"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C0DAD88C-590A-489E-A15C-06E29C7FDC28}" type="datetime1">
              <a:rPr lang="de-DE" sz="900" smtClean="0"/>
              <a:pPr>
                <a:defRPr/>
              </a:pPr>
              <a:t>18.09.2017</a:t>
            </a:fld>
            <a:endParaRPr lang="de-DE" sz="900" dirty="0"/>
          </a:p>
        </p:txBody>
      </p:sp>
      <p:sp>
        <p:nvSpPr>
          <p:cNvPr id="16" name="Rectangle 5" descr="test test"/>
          <p:cNvSpPr txBox="1">
            <a:spLocks noChangeArrowheads="1"/>
          </p:cNvSpPr>
          <p:nvPr/>
        </p:nvSpPr>
        <p:spPr bwMode="auto">
          <a:xfrm>
            <a:off x="1676400" y="6237288"/>
            <a:ext cx="358140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l"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r>
              <a:rPr lang="de-DE" sz="900" dirty="0" smtClean="0"/>
              <a:t>DIN CERTCO GmbH  | www.dincertco.de</a:t>
            </a:r>
            <a:endParaRPr lang="de-DE" sz="900" dirty="0"/>
          </a:p>
        </p:txBody>
      </p:sp>
      <p:sp>
        <p:nvSpPr>
          <p:cNvPr id="17" name="Rectangle 6"/>
          <p:cNvSpPr txBox="1">
            <a:spLocks noChangeArrowheads="1"/>
          </p:cNvSpPr>
          <p:nvPr/>
        </p:nvSpPr>
        <p:spPr bwMode="auto">
          <a:xfrm>
            <a:off x="1576388" y="6453188"/>
            <a:ext cx="2730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36000" rIns="0" bIns="0"/>
          <a:lstStyle>
            <a:defPPr>
              <a:defRPr lang="de-DE"/>
            </a:defPPr>
            <a:lvl1pPr algn="ctr" rtl="0" eaLnBrk="0" fontAlgn="base" hangingPunct="0">
              <a:spcBef>
                <a:spcPct val="20000"/>
              </a:spcBef>
              <a:spcAft>
                <a:spcPct val="0"/>
              </a:spcAft>
              <a:defRPr sz="800" kern="1200">
                <a:solidFill>
                  <a:schemeClr val="tx1"/>
                </a:solidFill>
                <a:latin typeface="Arial" charset="0"/>
                <a:ea typeface="+mn-ea"/>
                <a:cs typeface="+mn-cs"/>
              </a:defRPr>
            </a:lvl1pPr>
            <a:lvl2pPr marL="457200" algn="l" rtl="0" eaLnBrk="0" fontAlgn="base" hangingPunct="0">
              <a:spcBef>
                <a:spcPct val="20000"/>
              </a:spcBef>
              <a:spcAft>
                <a:spcPct val="0"/>
              </a:spcAft>
              <a:defRPr sz="2400" kern="1200">
                <a:solidFill>
                  <a:schemeClr val="tx1"/>
                </a:solidFill>
                <a:latin typeface="Arial" charset="0"/>
                <a:ea typeface="+mn-ea"/>
                <a:cs typeface="+mn-cs"/>
              </a:defRPr>
            </a:lvl2pPr>
            <a:lvl3pPr marL="914400" algn="l" rtl="0" eaLnBrk="0" fontAlgn="base" hangingPunct="0">
              <a:spcBef>
                <a:spcPct val="20000"/>
              </a:spcBef>
              <a:spcAft>
                <a:spcPct val="0"/>
              </a:spcAft>
              <a:defRPr sz="2400" kern="1200">
                <a:solidFill>
                  <a:schemeClr val="tx1"/>
                </a:solidFill>
                <a:latin typeface="Arial" charset="0"/>
                <a:ea typeface="+mn-ea"/>
                <a:cs typeface="+mn-cs"/>
              </a:defRPr>
            </a:lvl3pPr>
            <a:lvl4pPr marL="1371600" algn="l" rtl="0" eaLnBrk="0" fontAlgn="base" hangingPunct="0">
              <a:spcBef>
                <a:spcPct val="20000"/>
              </a:spcBef>
              <a:spcAft>
                <a:spcPct val="0"/>
              </a:spcAft>
              <a:defRPr sz="2400" kern="1200">
                <a:solidFill>
                  <a:schemeClr val="tx1"/>
                </a:solidFill>
                <a:latin typeface="Arial" charset="0"/>
                <a:ea typeface="+mn-ea"/>
                <a:cs typeface="+mn-cs"/>
              </a:defRPr>
            </a:lvl4pPr>
            <a:lvl5pPr marL="1828800" algn="l" rtl="0" eaLnBrk="0" fontAlgn="base" hangingPunct="0">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defRPr/>
            </a:pPr>
            <a:fld id="{2FE19CB5-3A80-45F2-A74F-4BD98F5D3D64}" type="slidenum">
              <a:rPr lang="de-DE" sz="900" smtClean="0"/>
              <a:pPr>
                <a:defRPr/>
              </a:pPr>
              <a:t>‹Nr.›</a:t>
            </a:fld>
            <a:endParaRPr lang="de-DE" sz="900" dirty="0"/>
          </a:p>
        </p:txBody>
      </p:sp>
    </p:spTree>
  </p:cSld>
  <p:clrMap bg1="lt1" tx1="dk1" bg2="lt2" tx2="dk2" accent1="accent1" accent2="accent2" accent3="accent3" accent4="accent4" accent5="accent5" accent6="accent6" hlink="hlink" folHlink="folHlink"/>
  <p:sldLayoutIdLst>
    <p:sldLayoutId id="2147484104" r:id="rId1"/>
    <p:sldLayoutId id="2147484121" r:id="rId2"/>
    <p:sldLayoutId id="2147484106" r:id="rId3"/>
    <p:sldLayoutId id="2147484107" r:id="rId4"/>
    <p:sldLayoutId id="2147484117" r:id="rId5"/>
    <p:sldLayoutId id="2147484114" r:id="rId6"/>
    <p:sldLayoutId id="2147484118" r:id="rId7"/>
    <p:sldLayoutId id="2147484112" r:id="rId8"/>
    <p:sldLayoutId id="2147484119" r:id="rId9"/>
    <p:sldLayoutId id="2147484113" r:id="rId10"/>
    <p:sldLayoutId id="2147484120" r:id="rId11"/>
    <p:sldLayoutId id="2147484115" r:id="rId12"/>
    <p:sldLayoutId id="2147484143" r:id="rId13"/>
    <p:sldLayoutId id="2147484116" r:id="rId14"/>
    <p:sldLayoutId id="2147484144" r:id="rId15"/>
    <p:sldLayoutId id="2147484100" r:id="rId16"/>
    <p:sldLayoutId id="2147484101" r:id="rId17"/>
    <p:sldLayoutId id="2147484102" r:id="rId18"/>
    <p:sldLayoutId id="2147484108" r:id="rId19"/>
    <p:sldLayoutId id="2147484109" r:id="rId20"/>
    <p:sldLayoutId id="2147484123" r:id="rId21"/>
    <p:sldLayoutId id="2147484125" r:id="rId22"/>
    <p:sldLayoutId id="2147484126" r:id="rId23"/>
    <p:sldLayoutId id="2147484127" r:id="rId24"/>
    <p:sldLayoutId id="2147484128" r:id="rId25"/>
    <p:sldLayoutId id="2147484129" r:id="rId26"/>
    <p:sldLayoutId id="2147484130" r:id="rId27"/>
    <p:sldLayoutId id="2147484131" r:id="rId28"/>
    <p:sldLayoutId id="2147484132" r:id="rId29"/>
    <p:sldLayoutId id="2147484133" r:id="rId30"/>
    <p:sldLayoutId id="2147484134" r:id="rId31"/>
    <p:sldLayoutId id="2147484135" r:id="rId32"/>
    <p:sldLayoutId id="2147484136" r:id="rId33"/>
    <p:sldLayoutId id="2147484145" r:id="rId34"/>
    <p:sldLayoutId id="2147484137" r:id="rId35"/>
    <p:sldLayoutId id="2147484138" r:id="rId36"/>
    <p:sldLayoutId id="2147484139" r:id="rId37"/>
    <p:sldLayoutId id="2147484140" r:id="rId38"/>
    <p:sldLayoutId id="2147484141" r:id="rId39"/>
  </p:sldLayoutIdLst>
  <p:timing>
    <p:tnLst>
      <p:par>
        <p:cTn id="1" dur="indefinite" restart="never" nodeType="tmRoot"/>
      </p:par>
    </p:tnLst>
  </p:timing>
  <p:hf hdr="0"/>
  <p:txStyles>
    <p:titleStyle>
      <a:lvl1pPr algn="l" defTabSz="957263" rtl="0" eaLnBrk="0" fontAlgn="base" hangingPunct="0">
        <a:spcBef>
          <a:spcPct val="0"/>
        </a:spcBef>
        <a:spcAft>
          <a:spcPct val="0"/>
        </a:spcAft>
        <a:defRPr sz="2400">
          <a:solidFill>
            <a:schemeClr val="tx2"/>
          </a:solidFill>
          <a:latin typeface="+mj-lt"/>
          <a:ea typeface="+mj-ea"/>
          <a:cs typeface="+mj-cs"/>
        </a:defRPr>
      </a:lvl1pPr>
      <a:lvl2pPr algn="l" defTabSz="957263" rtl="0" eaLnBrk="0" fontAlgn="base" hangingPunct="0">
        <a:spcBef>
          <a:spcPct val="0"/>
        </a:spcBef>
        <a:spcAft>
          <a:spcPct val="0"/>
        </a:spcAft>
        <a:defRPr sz="2400">
          <a:solidFill>
            <a:schemeClr val="tx2"/>
          </a:solidFill>
          <a:latin typeface="Arial" charset="0"/>
        </a:defRPr>
      </a:lvl2pPr>
      <a:lvl3pPr algn="l" defTabSz="957263" rtl="0" eaLnBrk="0" fontAlgn="base" hangingPunct="0">
        <a:spcBef>
          <a:spcPct val="0"/>
        </a:spcBef>
        <a:spcAft>
          <a:spcPct val="0"/>
        </a:spcAft>
        <a:defRPr sz="2400">
          <a:solidFill>
            <a:schemeClr val="tx2"/>
          </a:solidFill>
          <a:latin typeface="Arial" charset="0"/>
        </a:defRPr>
      </a:lvl3pPr>
      <a:lvl4pPr algn="l" defTabSz="957263" rtl="0" eaLnBrk="0" fontAlgn="base" hangingPunct="0">
        <a:spcBef>
          <a:spcPct val="0"/>
        </a:spcBef>
        <a:spcAft>
          <a:spcPct val="0"/>
        </a:spcAft>
        <a:defRPr sz="2400">
          <a:solidFill>
            <a:schemeClr val="tx2"/>
          </a:solidFill>
          <a:latin typeface="Arial" charset="0"/>
        </a:defRPr>
      </a:lvl4pPr>
      <a:lvl5pPr algn="l" defTabSz="957263" rtl="0" eaLnBrk="0" fontAlgn="base" hangingPunct="0">
        <a:spcBef>
          <a:spcPct val="0"/>
        </a:spcBef>
        <a:spcAft>
          <a:spcPct val="0"/>
        </a:spcAft>
        <a:defRPr sz="2400">
          <a:solidFill>
            <a:schemeClr val="tx2"/>
          </a:solidFill>
          <a:latin typeface="Arial" charset="0"/>
        </a:defRPr>
      </a:lvl5pPr>
      <a:lvl6pPr marL="457200" algn="l" defTabSz="957263" rtl="0" eaLnBrk="0" fontAlgn="base" hangingPunct="0">
        <a:spcBef>
          <a:spcPct val="0"/>
        </a:spcBef>
        <a:spcAft>
          <a:spcPct val="0"/>
        </a:spcAft>
        <a:defRPr sz="2400">
          <a:solidFill>
            <a:schemeClr val="tx2"/>
          </a:solidFill>
          <a:latin typeface="Arial" charset="0"/>
        </a:defRPr>
      </a:lvl6pPr>
      <a:lvl7pPr marL="914400" algn="l" defTabSz="957263" rtl="0" eaLnBrk="0" fontAlgn="base" hangingPunct="0">
        <a:spcBef>
          <a:spcPct val="0"/>
        </a:spcBef>
        <a:spcAft>
          <a:spcPct val="0"/>
        </a:spcAft>
        <a:defRPr sz="2400">
          <a:solidFill>
            <a:schemeClr val="tx2"/>
          </a:solidFill>
          <a:latin typeface="Arial" charset="0"/>
        </a:defRPr>
      </a:lvl7pPr>
      <a:lvl8pPr marL="1371600" algn="l" defTabSz="957263" rtl="0" eaLnBrk="0" fontAlgn="base" hangingPunct="0">
        <a:spcBef>
          <a:spcPct val="0"/>
        </a:spcBef>
        <a:spcAft>
          <a:spcPct val="0"/>
        </a:spcAft>
        <a:defRPr sz="2400">
          <a:solidFill>
            <a:schemeClr val="tx2"/>
          </a:solidFill>
          <a:latin typeface="Arial" charset="0"/>
        </a:defRPr>
      </a:lvl8pPr>
      <a:lvl9pPr marL="1828800" algn="l" defTabSz="957263" rtl="0" eaLnBrk="0" fontAlgn="base" hangingPunct="0">
        <a:spcBef>
          <a:spcPct val="0"/>
        </a:spcBef>
        <a:spcAft>
          <a:spcPct val="0"/>
        </a:spcAft>
        <a:defRPr sz="2400">
          <a:solidFill>
            <a:schemeClr val="tx2"/>
          </a:solidFill>
          <a:latin typeface="Arial" charset="0"/>
        </a:defRPr>
      </a:lvl9pPr>
    </p:titleStyle>
    <p:bodyStyle>
      <a:lvl1pPr marL="271463" indent="-271463" algn="l" defTabSz="957263" rtl="0" eaLnBrk="0" fontAlgn="base" hangingPunct="0">
        <a:spcBef>
          <a:spcPct val="20000"/>
        </a:spcBef>
        <a:spcAft>
          <a:spcPct val="0"/>
        </a:spcAft>
        <a:buClr>
          <a:schemeClr val="hlink"/>
        </a:buClr>
        <a:buFont typeface="Wingdings" pitchFamily="2" charset="2"/>
        <a:buChar char="n"/>
        <a:defRPr sz="1800">
          <a:solidFill>
            <a:schemeClr val="tx1"/>
          </a:solidFill>
          <a:latin typeface="+mn-lt"/>
          <a:ea typeface="+mn-ea"/>
          <a:cs typeface="+mn-cs"/>
        </a:defRPr>
      </a:lvl1pPr>
      <a:lvl2pPr marL="541338" indent="-269875" algn="l" defTabSz="957263" rtl="0" eaLnBrk="0" fontAlgn="base" hangingPunct="0">
        <a:spcBef>
          <a:spcPct val="20000"/>
        </a:spcBef>
        <a:spcAft>
          <a:spcPct val="0"/>
        </a:spcAft>
        <a:buClr>
          <a:srgbClr val="0069AF"/>
        </a:buClr>
        <a:buFont typeface="Wingdings 3" pitchFamily="18" charset="2"/>
        <a:buChar char=""/>
        <a:defRPr sz="1800">
          <a:solidFill>
            <a:schemeClr val="tx1"/>
          </a:solidFill>
          <a:latin typeface="+mn-lt"/>
        </a:defRPr>
      </a:lvl2pPr>
      <a:lvl3pPr marL="804863" indent="-263525" algn="l" defTabSz="957263" rtl="0" eaLnBrk="0" fontAlgn="base" hangingPunct="0">
        <a:spcBef>
          <a:spcPct val="20000"/>
        </a:spcBef>
        <a:spcAft>
          <a:spcPct val="0"/>
        </a:spcAft>
        <a:buClr>
          <a:srgbClr val="A6A6A6"/>
        </a:buClr>
        <a:buFont typeface="Symbol" pitchFamily="18" charset="2"/>
        <a:buChar char="-"/>
        <a:defRPr sz="1800">
          <a:solidFill>
            <a:schemeClr val="tx1"/>
          </a:solidFill>
          <a:latin typeface="+mn-lt"/>
        </a:defRPr>
      </a:lvl3pPr>
      <a:lvl4pPr marL="1951038" indent="-239713" algn="l" defTabSz="957263" rtl="0" eaLnBrk="0" fontAlgn="base" hangingPunct="0">
        <a:spcBef>
          <a:spcPct val="20000"/>
        </a:spcBef>
        <a:spcAft>
          <a:spcPct val="0"/>
        </a:spcAft>
        <a:buClr>
          <a:schemeClr val="hlink"/>
        </a:buClr>
        <a:buFont typeface="Wingdings" pitchFamily="2" charset="2"/>
        <a:buChar char="§"/>
        <a:defRPr>
          <a:solidFill>
            <a:schemeClr val="tx1"/>
          </a:solidFill>
          <a:latin typeface="+mn-lt"/>
        </a:defRPr>
      </a:lvl4pPr>
      <a:lvl5pPr marL="2379663" indent="-238125" algn="l" defTabSz="957263" rtl="0" eaLnBrk="0" fontAlgn="base" hangingPunct="0">
        <a:spcBef>
          <a:spcPct val="20000"/>
        </a:spcBef>
        <a:spcAft>
          <a:spcPct val="0"/>
        </a:spcAft>
        <a:buClr>
          <a:schemeClr val="hlink"/>
        </a:buClr>
        <a:buFont typeface="Wingdings" pitchFamily="2" charset="2"/>
        <a:buChar char="§"/>
        <a:defRPr>
          <a:solidFill>
            <a:schemeClr val="tx1"/>
          </a:solidFill>
          <a:latin typeface="+mn-lt"/>
        </a:defRPr>
      </a:lvl5pPr>
      <a:lvl6pPr marL="2836863" indent="-238125" algn="l" defTabSz="957263" rtl="0" eaLnBrk="0" fontAlgn="base" hangingPunct="0">
        <a:spcBef>
          <a:spcPct val="20000"/>
        </a:spcBef>
        <a:spcAft>
          <a:spcPct val="0"/>
        </a:spcAft>
        <a:buClr>
          <a:schemeClr val="hlink"/>
        </a:buClr>
        <a:buFont typeface="Wingdings" pitchFamily="2" charset="2"/>
        <a:buChar char="§"/>
        <a:defRPr>
          <a:solidFill>
            <a:schemeClr val="tx1"/>
          </a:solidFill>
          <a:latin typeface="+mn-lt"/>
        </a:defRPr>
      </a:lvl6pPr>
      <a:lvl7pPr marL="3294063" indent="-238125" algn="l" defTabSz="957263" rtl="0" eaLnBrk="0" fontAlgn="base" hangingPunct="0">
        <a:spcBef>
          <a:spcPct val="20000"/>
        </a:spcBef>
        <a:spcAft>
          <a:spcPct val="0"/>
        </a:spcAft>
        <a:buClr>
          <a:schemeClr val="hlink"/>
        </a:buClr>
        <a:buFont typeface="Wingdings" pitchFamily="2" charset="2"/>
        <a:buChar char="§"/>
        <a:defRPr>
          <a:solidFill>
            <a:schemeClr val="tx1"/>
          </a:solidFill>
          <a:latin typeface="+mn-lt"/>
        </a:defRPr>
      </a:lvl7pPr>
      <a:lvl8pPr marL="3751263" indent="-238125" algn="l" defTabSz="957263" rtl="0" eaLnBrk="0" fontAlgn="base" hangingPunct="0">
        <a:spcBef>
          <a:spcPct val="20000"/>
        </a:spcBef>
        <a:spcAft>
          <a:spcPct val="0"/>
        </a:spcAft>
        <a:buClr>
          <a:schemeClr val="hlink"/>
        </a:buClr>
        <a:buFont typeface="Wingdings" pitchFamily="2" charset="2"/>
        <a:buChar char="§"/>
        <a:defRPr>
          <a:solidFill>
            <a:schemeClr val="tx1"/>
          </a:solidFill>
          <a:latin typeface="+mn-lt"/>
        </a:defRPr>
      </a:lvl8pPr>
      <a:lvl9pPr marL="4208463" indent="-238125" algn="l" defTabSz="957263" rtl="0" eaLnBrk="0" fontAlgn="base" hangingPunct="0">
        <a:spcBef>
          <a:spcPct val="20000"/>
        </a:spcBef>
        <a:spcAft>
          <a:spcPct val="0"/>
        </a:spcAft>
        <a:buClr>
          <a:schemeClr val="hlink"/>
        </a:buClr>
        <a:buFont typeface="Wingdings" pitchFamily="2" charset="2"/>
        <a:buChar char="§"/>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9" name="Picture 15" descr="PP-Blauer Balken Oben"/>
          <p:cNvPicPr>
            <a:picLocks noChangeAspect="1" noChangeArrowheads="1"/>
          </p:cNvPicPr>
          <p:nvPr/>
        </p:nvPicPr>
        <p:blipFill>
          <a:blip r:embed="rId3"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2284414" y="3865240"/>
            <a:ext cx="6859586" cy="1240159"/>
          </a:xfrm>
          <a:prstGeom prst="rect">
            <a:avLst/>
          </a:prstGeom>
          <a:solidFill>
            <a:srgbClr val="0056AD">
              <a:alpha val="9804"/>
            </a:srgbClr>
          </a:solidFill>
          <a:ln>
            <a:noFill/>
          </a:ln>
          <a:effectLst/>
          <a:extLst/>
        </p:spPr>
      </p:pic>
      <p:pic>
        <p:nvPicPr>
          <p:cNvPr id="20" name="Picture 15" descr="PP-Blauer Balken Oben"/>
          <p:cNvPicPr>
            <a:picLocks noChangeAspect="1" noChangeArrowheads="1"/>
          </p:cNvPicPr>
          <p:nvPr/>
        </p:nvPicPr>
        <p:blipFill>
          <a:blip r:embed="rId3"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0" y="3865240"/>
            <a:ext cx="2202682" cy="1240159"/>
          </a:xfrm>
          <a:prstGeom prst="rect">
            <a:avLst/>
          </a:prstGeom>
          <a:solidFill>
            <a:srgbClr val="0056AD">
              <a:alpha val="9804"/>
            </a:srgbClr>
          </a:solidFill>
          <a:ln>
            <a:noFill/>
          </a:ln>
          <a:effectLst/>
          <a:extLst/>
        </p:spPr>
      </p:pic>
      <p:sp>
        <p:nvSpPr>
          <p:cNvPr id="9219" name="Rectangle 3"/>
          <p:cNvSpPr>
            <a:spLocks noChangeArrowheads="1"/>
          </p:cNvSpPr>
          <p:nvPr/>
        </p:nvSpPr>
        <p:spPr bwMode="auto">
          <a:xfrm>
            <a:off x="2320925" y="2057400"/>
            <a:ext cx="6542088"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785" tIns="47893" rIns="95785" bIns="47893" anchor="ctr"/>
          <a:lstStyle/>
          <a:p>
            <a:pPr defTabSz="957263">
              <a:spcBef>
                <a:spcPct val="0"/>
              </a:spcBef>
            </a:pPr>
            <a:endParaRPr lang="de-DE" sz="1800" dirty="0"/>
          </a:p>
        </p:txBody>
      </p:sp>
      <p:sp>
        <p:nvSpPr>
          <p:cNvPr id="9220" name="Rectangle 4"/>
          <p:cNvSpPr>
            <a:spLocks noGrp="1" noChangeArrowheads="1"/>
          </p:cNvSpPr>
          <p:nvPr>
            <p:ph type="ctrTitle"/>
          </p:nvPr>
        </p:nvSpPr>
        <p:spPr>
          <a:xfrm>
            <a:off x="2320925" y="762000"/>
            <a:ext cx="6470650" cy="1143000"/>
          </a:xfrm>
        </p:spPr>
        <p:txBody>
          <a:bodyPr lIns="97200">
            <a:normAutofit/>
          </a:bodyPr>
          <a:lstStyle/>
          <a:p>
            <a:endParaRPr lang="de-DE" sz="2800" dirty="0" smtClean="0"/>
          </a:p>
        </p:txBody>
      </p:sp>
      <p:sp>
        <p:nvSpPr>
          <p:cNvPr id="9221" name="Rectangle 11"/>
          <p:cNvSpPr>
            <a:spLocks noGrp="1" noChangeArrowheads="1"/>
          </p:cNvSpPr>
          <p:nvPr>
            <p:ph type="title"/>
          </p:nvPr>
        </p:nvSpPr>
        <p:spPr>
          <a:xfrm>
            <a:off x="2320924" y="4267200"/>
            <a:ext cx="6823075" cy="533400"/>
          </a:xfrm>
          <a:noFill/>
        </p:spPr>
        <p:txBody>
          <a:bodyPr lIns="95785" tIns="47893" rIns="95785" bIns="47893"/>
          <a:lstStyle/>
          <a:p>
            <a:r>
              <a:rPr lang="de-DE" dirty="0" err="1" smtClean="0">
                <a:solidFill>
                  <a:schemeClr val="accent2"/>
                </a:solidFill>
              </a:rPr>
              <a:t>Changes</a:t>
            </a:r>
            <a:r>
              <a:rPr lang="de-DE" dirty="0" smtClean="0">
                <a:solidFill>
                  <a:schemeClr val="accent2"/>
                </a:solidFill>
              </a:rPr>
              <a:t> in EN 12976-1</a:t>
            </a:r>
          </a:p>
        </p:txBody>
      </p:sp>
      <p:sp>
        <p:nvSpPr>
          <p:cNvPr id="9225" name="Rectangle 9"/>
          <p:cNvSpPr>
            <a:spLocks noChangeArrowheads="1"/>
          </p:cNvSpPr>
          <p:nvPr/>
        </p:nvSpPr>
        <p:spPr bwMode="auto">
          <a:xfrm>
            <a:off x="2284413" y="5105400"/>
            <a:ext cx="6859587" cy="76200"/>
          </a:xfrm>
          <a:prstGeom prst="rect">
            <a:avLst/>
          </a:prstGeom>
          <a:solidFill>
            <a:srgbClr val="0056AD">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spcBef>
                <a:spcPct val="0"/>
              </a:spcBef>
            </a:pPr>
            <a:endParaRPr lang="en-US" sz="2200">
              <a:solidFill>
                <a:srgbClr val="000000"/>
              </a:solidFill>
            </a:endParaRPr>
          </a:p>
        </p:txBody>
      </p:sp>
      <p:sp>
        <p:nvSpPr>
          <p:cNvPr id="9227" name="Rectangle 13"/>
          <p:cNvSpPr>
            <a:spLocks noChangeArrowheads="1"/>
          </p:cNvSpPr>
          <p:nvPr/>
        </p:nvSpPr>
        <p:spPr bwMode="auto">
          <a:xfrm>
            <a:off x="2284413" y="3789040"/>
            <a:ext cx="6859587" cy="76200"/>
          </a:xfrm>
          <a:prstGeom prst="rect">
            <a:avLst/>
          </a:prstGeom>
          <a:solidFill>
            <a:srgbClr val="0056AD">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spcBef>
                <a:spcPct val="0"/>
              </a:spcBef>
            </a:pPr>
            <a:endParaRPr lang="en-US" sz="2200">
              <a:solidFill>
                <a:srgbClr val="000000"/>
              </a:solidFill>
            </a:endParaRPr>
          </a:p>
        </p:txBody>
      </p:sp>
      <p:sp>
        <p:nvSpPr>
          <p:cNvPr id="9230" name="AutoShape 16" descr="Bild: Bild Hauptsitz"/>
          <p:cNvSpPr>
            <a:spLocks noChangeAspect="1" noChangeArrowheads="1"/>
          </p:cNvSpPr>
          <p:nvPr/>
        </p:nvSpPr>
        <p:spPr bwMode="auto">
          <a:xfrm>
            <a:off x="4435475" y="3281363"/>
            <a:ext cx="274638"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solidFill>
                <a:srgbClr val="000000"/>
              </a:solidFill>
            </a:endParaRPr>
          </a:p>
        </p:txBody>
      </p:sp>
      <p:sp>
        <p:nvSpPr>
          <p:cNvPr id="9232" name="Rectangle 22"/>
          <p:cNvSpPr>
            <a:spLocks noChangeArrowheads="1"/>
          </p:cNvSpPr>
          <p:nvPr/>
        </p:nvSpPr>
        <p:spPr bwMode="auto">
          <a:xfrm>
            <a:off x="2320925" y="3200400"/>
            <a:ext cx="65420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785" tIns="47893" rIns="95785" bIns="47893" anchor="ctr"/>
          <a:lstStyle/>
          <a:p>
            <a:pPr defTabSz="957263">
              <a:spcBef>
                <a:spcPct val="0"/>
              </a:spcBef>
            </a:pPr>
            <a:endParaRPr lang="de-DE" sz="1200" dirty="0">
              <a:solidFill>
                <a:srgbClr val="000000"/>
              </a:solidFill>
            </a:endParaRPr>
          </a:p>
        </p:txBody>
      </p:sp>
      <p:pic>
        <p:nvPicPr>
          <p:cNvPr id="9233" name="Picture 25" descr="DINCERTCO_Logo_De_4,5 cm"/>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52400" y="4164013"/>
            <a:ext cx="1828800"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15" descr="PP-Blauer Balken Oben"/>
          <p:cNvPicPr>
            <a:picLocks noChangeAspect="1" noChangeArrowheads="1"/>
          </p:cNvPicPr>
          <p:nvPr/>
        </p:nvPicPr>
        <p:blipFill>
          <a:blip r:embed="rId3"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0" y="0"/>
            <a:ext cx="2209800" cy="3789040"/>
          </a:xfrm>
          <a:prstGeom prst="rect">
            <a:avLst/>
          </a:prstGeom>
          <a:solidFill>
            <a:srgbClr val="0056AD">
              <a:alpha val="9804"/>
            </a:srgbClr>
          </a:solidFill>
          <a:ln>
            <a:noFill/>
          </a:ln>
          <a:effectLst/>
          <a:extLst/>
        </p:spPr>
      </p:pic>
      <p:pic>
        <p:nvPicPr>
          <p:cNvPr id="22" name="Picture 15" descr="PP-Blauer Balken Oben"/>
          <p:cNvPicPr>
            <a:picLocks noChangeAspect="1" noChangeArrowheads="1"/>
          </p:cNvPicPr>
          <p:nvPr/>
        </p:nvPicPr>
        <p:blipFill>
          <a:blip r:embed="rId3" cstate="email">
            <a:duotone>
              <a:prstClr val="black"/>
              <a:srgbClr val="E0E7F3">
                <a:alpha val="50196"/>
                <a:tint val="45000"/>
                <a:satMod val="400000"/>
              </a:srgbClr>
            </a:duotone>
            <a:extLst>
              <a:ext uri="{28A0092B-C50C-407E-A947-70E740481C1C}">
                <a14:useLocalDpi xmlns:a14="http://schemas.microsoft.com/office/drawing/2010/main" val="0"/>
              </a:ext>
            </a:extLst>
          </a:blip>
          <a:srcRect/>
          <a:stretch>
            <a:fillRect/>
          </a:stretch>
        </p:blipFill>
        <p:spPr bwMode="auto">
          <a:xfrm>
            <a:off x="10716" y="5181600"/>
            <a:ext cx="2209800" cy="1676400"/>
          </a:xfrm>
          <a:prstGeom prst="rect">
            <a:avLst/>
          </a:prstGeom>
          <a:solidFill>
            <a:srgbClr val="0056AD">
              <a:alpha val="9804"/>
            </a:srgbClr>
          </a:solidFill>
          <a:ln>
            <a:noFill/>
          </a:ln>
          <a:effectLst/>
          <a:extLst/>
        </p:spPr>
      </p:pic>
    </p:spTree>
    <p:extLst>
      <p:ext uri="{BB962C8B-B14F-4D97-AF65-F5344CB8AC3E}">
        <p14:creationId xmlns:p14="http://schemas.microsoft.com/office/powerpoint/2010/main" val="76370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en-US" dirty="0" smtClean="0"/>
              <a:t>Blow-off lines</a:t>
            </a:r>
          </a:p>
          <a:p>
            <a:pPr lvl="1"/>
            <a:r>
              <a:rPr lang="en-US" dirty="0" smtClean="0"/>
              <a:t>Checked according to EN 12976-2 5.6.3</a:t>
            </a:r>
          </a:p>
          <a:p>
            <a:pPr lvl="1"/>
            <a:endParaRPr lang="en-US" dirty="0"/>
          </a:p>
          <a:p>
            <a:r>
              <a:rPr lang="en-US" dirty="0" smtClean="0"/>
              <a:t>Expansion vessels</a:t>
            </a:r>
          </a:p>
          <a:p>
            <a:pPr lvl="1"/>
            <a:r>
              <a:rPr lang="en-US" dirty="0" smtClean="0"/>
              <a:t>Addition of mention of  EN 13831 </a:t>
            </a:r>
          </a:p>
          <a:p>
            <a:pPr lvl="1"/>
            <a:endParaRPr lang="en-US" dirty="0"/>
          </a:p>
          <a:p>
            <a:r>
              <a:rPr lang="en-US" dirty="0" smtClean="0"/>
              <a:t>Documents for installers (4.6)</a:t>
            </a:r>
          </a:p>
          <a:p>
            <a:pPr lvl="1"/>
            <a:r>
              <a:rPr lang="en-US" dirty="0"/>
              <a:t>Addition of </a:t>
            </a:r>
            <a:r>
              <a:rPr lang="en-US" i="1" dirty="0" smtClean="0"/>
              <a:t>support structure</a:t>
            </a:r>
            <a:r>
              <a:rPr lang="en-US" i="1" dirty="0"/>
              <a:t>, flashings, fixing, collector loop pipework that penetrate into the </a:t>
            </a:r>
            <a:r>
              <a:rPr lang="en-US" i="1" dirty="0" smtClean="0"/>
              <a:t>building 4.6.2 a) 3)</a:t>
            </a:r>
          </a:p>
          <a:p>
            <a:pPr lvl="1"/>
            <a:r>
              <a:rPr lang="en-US" i="1" dirty="0" smtClean="0">
                <a:solidFill>
                  <a:srgbClr val="FF0000"/>
                </a:solidFill>
              </a:rPr>
              <a:t>Addition of a gazillion topics for recommendation 4.6.2 c)</a:t>
            </a:r>
            <a:endParaRPr lang="en-US" i="1" dirty="0">
              <a:solidFill>
                <a:srgbClr val="FF0000"/>
              </a:solidFill>
            </a:endParaRPr>
          </a:p>
        </p:txBody>
      </p:sp>
      <p:sp>
        <p:nvSpPr>
          <p:cNvPr id="3" name="Titel 2"/>
          <p:cNvSpPr>
            <a:spLocks noGrp="1"/>
          </p:cNvSpPr>
          <p:nvPr>
            <p:ph type="title"/>
          </p:nvPr>
        </p:nvSpPr>
        <p:spPr/>
        <p:txBody>
          <a:bodyPr/>
          <a:lstStyle/>
          <a:p>
            <a:r>
              <a:rPr lang="en-US" dirty="0"/>
              <a:t>Further modifications – </a:t>
            </a:r>
            <a:r>
              <a:rPr lang="en-US" dirty="0" smtClean="0"/>
              <a:t>III.</a:t>
            </a:r>
            <a:endParaRPr lang="en-US" dirty="0"/>
          </a:p>
        </p:txBody>
      </p:sp>
    </p:spTree>
    <p:extLst>
      <p:ext uri="{BB962C8B-B14F-4D97-AF65-F5344CB8AC3E}">
        <p14:creationId xmlns:p14="http://schemas.microsoft.com/office/powerpoint/2010/main" val="38566048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3"/>
          <p:cNvSpPr>
            <a:spLocks noGrp="1"/>
          </p:cNvSpPr>
          <p:nvPr>
            <p:ph idx="1"/>
          </p:nvPr>
        </p:nvSpPr>
        <p:spPr/>
        <p:txBody>
          <a:bodyPr>
            <a:normAutofit lnSpcReduction="10000"/>
          </a:bodyPr>
          <a:lstStyle/>
          <a:p>
            <a:r>
              <a:rPr lang="en-US" dirty="0"/>
              <a:t>Safety </a:t>
            </a:r>
            <a:r>
              <a:rPr lang="en-US" dirty="0" smtClean="0"/>
              <a:t>valves</a:t>
            </a:r>
          </a:p>
          <a:p>
            <a:pPr lvl="1"/>
            <a:r>
              <a:rPr lang="en-US" dirty="0" smtClean="0"/>
              <a:t>Reference to EN 1489</a:t>
            </a:r>
          </a:p>
          <a:p>
            <a:pPr marL="271463" lvl="1" indent="0">
              <a:buNone/>
            </a:pPr>
            <a:endParaRPr lang="en-US" dirty="0" smtClean="0"/>
          </a:p>
          <a:p>
            <a:r>
              <a:rPr lang="en-US" dirty="0" smtClean="0"/>
              <a:t>Resistance </a:t>
            </a:r>
            <a:r>
              <a:rPr lang="en-US" dirty="0"/>
              <a:t>to external </a:t>
            </a:r>
            <a:r>
              <a:rPr lang="en-US" dirty="0" smtClean="0"/>
              <a:t>influences</a:t>
            </a:r>
          </a:p>
          <a:p>
            <a:pPr lvl="1"/>
            <a:r>
              <a:rPr lang="en-US" dirty="0" smtClean="0"/>
              <a:t>Impact </a:t>
            </a:r>
            <a:r>
              <a:rPr lang="en-US" dirty="0"/>
              <a:t>on the performance and durability of essential building elements </a:t>
            </a:r>
            <a:endParaRPr lang="en-US" dirty="0" smtClean="0"/>
          </a:p>
          <a:p>
            <a:pPr marL="271463" lvl="1" indent="0">
              <a:buNone/>
            </a:pPr>
            <a:endParaRPr lang="en-US" dirty="0" smtClean="0"/>
          </a:p>
          <a:p>
            <a:r>
              <a:rPr lang="en-US" dirty="0" smtClean="0"/>
              <a:t>Labelling</a:t>
            </a:r>
          </a:p>
          <a:p>
            <a:pPr lvl="1"/>
            <a:r>
              <a:rPr lang="en-US" dirty="0" err="1" smtClean="0"/>
              <a:t>Harmonisation</a:t>
            </a:r>
            <a:r>
              <a:rPr lang="en-US" dirty="0" smtClean="0"/>
              <a:t> with </a:t>
            </a:r>
            <a:r>
              <a:rPr lang="en-US" dirty="0" err="1" smtClean="0"/>
              <a:t>ErP</a:t>
            </a:r>
            <a:endParaRPr lang="en-US" dirty="0" smtClean="0"/>
          </a:p>
          <a:p>
            <a:pPr marL="271463" lvl="1" indent="0">
              <a:buNone/>
            </a:pPr>
            <a:endParaRPr lang="en-US" dirty="0" smtClean="0"/>
          </a:p>
          <a:p>
            <a:r>
              <a:rPr lang="en-US" dirty="0" smtClean="0"/>
              <a:t>New Annex C</a:t>
            </a:r>
          </a:p>
          <a:p>
            <a:pPr lvl="1"/>
            <a:r>
              <a:rPr lang="en-US" dirty="0" smtClean="0"/>
              <a:t>Definition of system families; possible range of variations within one system type</a:t>
            </a:r>
            <a:endParaRPr lang="en-US" dirty="0"/>
          </a:p>
          <a:p>
            <a:endParaRPr lang="en-US" dirty="0"/>
          </a:p>
        </p:txBody>
      </p:sp>
      <p:sp>
        <p:nvSpPr>
          <p:cNvPr id="2" name="Titel 1"/>
          <p:cNvSpPr>
            <a:spLocks noGrp="1"/>
          </p:cNvSpPr>
          <p:nvPr>
            <p:ph type="title"/>
          </p:nvPr>
        </p:nvSpPr>
        <p:spPr/>
        <p:txBody>
          <a:bodyPr>
            <a:normAutofit/>
          </a:bodyPr>
          <a:lstStyle/>
          <a:p>
            <a:r>
              <a:rPr lang="en-GB" dirty="0" smtClean="0"/>
              <a:t>Most important modifications.</a:t>
            </a:r>
            <a:endParaRPr lang="en-GB" dirty="0"/>
          </a:p>
        </p:txBody>
      </p:sp>
      <p:sp>
        <p:nvSpPr>
          <p:cNvPr id="5" name="Textplatzhalter 4"/>
          <p:cNvSpPr>
            <a:spLocks noGrp="1"/>
          </p:cNvSpPr>
          <p:nvPr>
            <p:ph type="body" idx="10"/>
          </p:nvPr>
        </p:nvSpPr>
        <p:spPr/>
        <p:txBody>
          <a:bodyPr/>
          <a:lstStyle/>
          <a:p>
            <a:r>
              <a:rPr lang="en-US" dirty="0" smtClean="0"/>
              <a:t>DIN EN 12976-1:2017-04</a:t>
            </a:r>
            <a:endParaRPr lang="en-US" dirty="0"/>
          </a:p>
        </p:txBody>
      </p:sp>
    </p:spTree>
    <p:extLst>
      <p:ext uri="{BB962C8B-B14F-4D97-AF65-F5344CB8AC3E}">
        <p14:creationId xmlns:p14="http://schemas.microsoft.com/office/powerpoint/2010/main" val="9228645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smtClean="0"/>
              <a:t>Most important modifications – I.</a:t>
            </a:r>
            <a:endParaRPr lang="en-GB" dirty="0"/>
          </a:p>
        </p:txBody>
      </p:sp>
      <p:sp>
        <p:nvSpPr>
          <p:cNvPr id="3" name="Textplatzhalter 2"/>
          <p:cNvSpPr txBox="1">
            <a:spLocks/>
          </p:cNvSpPr>
          <p:nvPr/>
        </p:nvSpPr>
        <p:spPr>
          <a:xfrm>
            <a:off x="539552" y="1268760"/>
            <a:ext cx="7992888" cy="4392488"/>
          </a:xfrm>
          <a:prstGeom prst="rect">
            <a:avLst/>
          </a:prstGeom>
        </p:spPr>
        <p:txBody>
          <a:bodyPr>
            <a:normAutofit/>
          </a:bodyPr>
          <a:lstStyle>
            <a:lvl1pPr marL="271463" indent="-271463" algn="l" defTabSz="957263" rtl="0" eaLnBrk="0" fontAlgn="base" hangingPunct="0">
              <a:spcBef>
                <a:spcPct val="20000"/>
              </a:spcBef>
              <a:spcAft>
                <a:spcPct val="0"/>
              </a:spcAft>
              <a:buClr>
                <a:schemeClr val="hlink"/>
              </a:buClr>
              <a:buFont typeface="Wingdings" pitchFamily="2" charset="2"/>
              <a:buChar char="n"/>
              <a:defRPr sz="1800">
                <a:solidFill>
                  <a:schemeClr val="tx1"/>
                </a:solidFill>
                <a:latin typeface="+mn-lt"/>
                <a:ea typeface="+mn-ea"/>
                <a:cs typeface="+mn-cs"/>
              </a:defRPr>
            </a:lvl1pPr>
            <a:lvl2pPr marL="541338" indent="-269875" algn="l" defTabSz="957263" rtl="0" eaLnBrk="0" fontAlgn="base" hangingPunct="0">
              <a:spcBef>
                <a:spcPct val="20000"/>
              </a:spcBef>
              <a:spcAft>
                <a:spcPct val="0"/>
              </a:spcAft>
              <a:buClr>
                <a:srgbClr val="0069AF"/>
              </a:buClr>
              <a:buFont typeface="Wingdings 3" pitchFamily="18" charset="2"/>
              <a:buChar char=""/>
              <a:defRPr sz="1800">
                <a:solidFill>
                  <a:schemeClr val="tx1"/>
                </a:solidFill>
                <a:latin typeface="+mn-lt"/>
              </a:defRPr>
            </a:lvl2pPr>
            <a:lvl3pPr marL="804863" indent="-263525" algn="l" defTabSz="957263" rtl="0" eaLnBrk="0" fontAlgn="base" hangingPunct="0">
              <a:spcBef>
                <a:spcPct val="20000"/>
              </a:spcBef>
              <a:spcAft>
                <a:spcPct val="0"/>
              </a:spcAft>
              <a:buClr>
                <a:srgbClr val="A6A6A6"/>
              </a:buClr>
              <a:buFont typeface="Symbol" pitchFamily="18" charset="2"/>
              <a:buChar char="-"/>
              <a:defRPr sz="1800">
                <a:solidFill>
                  <a:schemeClr val="tx1"/>
                </a:solidFill>
                <a:latin typeface="+mn-lt"/>
              </a:defRPr>
            </a:lvl3pPr>
            <a:lvl4pPr marL="1951038" indent="-239713" algn="l" defTabSz="957263" rtl="0" eaLnBrk="0" fontAlgn="base" hangingPunct="0">
              <a:spcBef>
                <a:spcPct val="20000"/>
              </a:spcBef>
              <a:spcAft>
                <a:spcPct val="0"/>
              </a:spcAft>
              <a:buClr>
                <a:schemeClr val="hlink"/>
              </a:buClr>
              <a:buFont typeface="Wingdings" pitchFamily="2" charset="2"/>
              <a:buChar char="§"/>
              <a:defRPr>
                <a:solidFill>
                  <a:schemeClr val="tx1"/>
                </a:solidFill>
                <a:latin typeface="+mn-lt"/>
              </a:defRPr>
            </a:lvl4pPr>
            <a:lvl5pPr marL="2379663" indent="-238125" algn="l" defTabSz="957263" rtl="0" eaLnBrk="0" fontAlgn="base" hangingPunct="0">
              <a:spcBef>
                <a:spcPct val="20000"/>
              </a:spcBef>
              <a:spcAft>
                <a:spcPct val="0"/>
              </a:spcAft>
              <a:buClr>
                <a:schemeClr val="hlink"/>
              </a:buClr>
              <a:buFont typeface="Wingdings" pitchFamily="2" charset="2"/>
              <a:buChar char="§"/>
              <a:defRPr>
                <a:solidFill>
                  <a:schemeClr val="tx1"/>
                </a:solidFill>
                <a:latin typeface="+mn-lt"/>
              </a:defRPr>
            </a:lvl5pPr>
            <a:lvl6pPr marL="2836863" indent="-238125" algn="l" defTabSz="957263" rtl="0" eaLnBrk="0" fontAlgn="base" hangingPunct="0">
              <a:spcBef>
                <a:spcPct val="20000"/>
              </a:spcBef>
              <a:spcAft>
                <a:spcPct val="0"/>
              </a:spcAft>
              <a:buClr>
                <a:schemeClr val="hlink"/>
              </a:buClr>
              <a:buFont typeface="Wingdings" pitchFamily="2" charset="2"/>
              <a:buChar char="§"/>
              <a:defRPr>
                <a:solidFill>
                  <a:schemeClr val="tx1"/>
                </a:solidFill>
                <a:latin typeface="+mn-lt"/>
              </a:defRPr>
            </a:lvl6pPr>
            <a:lvl7pPr marL="3294063" indent="-238125" algn="l" defTabSz="957263" rtl="0" eaLnBrk="0" fontAlgn="base" hangingPunct="0">
              <a:spcBef>
                <a:spcPct val="20000"/>
              </a:spcBef>
              <a:spcAft>
                <a:spcPct val="0"/>
              </a:spcAft>
              <a:buClr>
                <a:schemeClr val="hlink"/>
              </a:buClr>
              <a:buFont typeface="Wingdings" pitchFamily="2" charset="2"/>
              <a:buChar char="§"/>
              <a:defRPr>
                <a:solidFill>
                  <a:schemeClr val="tx1"/>
                </a:solidFill>
                <a:latin typeface="+mn-lt"/>
              </a:defRPr>
            </a:lvl7pPr>
            <a:lvl8pPr marL="3751263" indent="-238125" algn="l" defTabSz="957263" rtl="0" eaLnBrk="0" fontAlgn="base" hangingPunct="0">
              <a:spcBef>
                <a:spcPct val="20000"/>
              </a:spcBef>
              <a:spcAft>
                <a:spcPct val="0"/>
              </a:spcAft>
              <a:buClr>
                <a:schemeClr val="hlink"/>
              </a:buClr>
              <a:buFont typeface="Wingdings" pitchFamily="2" charset="2"/>
              <a:buChar char="§"/>
              <a:defRPr>
                <a:solidFill>
                  <a:schemeClr val="tx1"/>
                </a:solidFill>
                <a:latin typeface="+mn-lt"/>
              </a:defRPr>
            </a:lvl8pPr>
            <a:lvl9pPr marL="4208463" indent="-238125" algn="l" defTabSz="957263" rtl="0" eaLnBrk="0" fontAlgn="base" hangingPunct="0">
              <a:spcBef>
                <a:spcPct val="20000"/>
              </a:spcBef>
              <a:spcAft>
                <a:spcPct val="0"/>
              </a:spcAft>
              <a:buClr>
                <a:schemeClr val="hlink"/>
              </a:buClr>
              <a:buFont typeface="Wingdings" pitchFamily="2" charset="2"/>
              <a:buChar char="§"/>
              <a:defRPr>
                <a:solidFill>
                  <a:schemeClr val="tx1"/>
                </a:solidFill>
                <a:latin typeface="+mn-lt"/>
              </a:defRPr>
            </a:lvl9pPr>
          </a:lstStyle>
          <a:p>
            <a:r>
              <a:rPr lang="en-US" dirty="0" smtClean="0"/>
              <a:t>Safety </a:t>
            </a:r>
            <a:r>
              <a:rPr lang="en-US" dirty="0"/>
              <a:t>valves: </a:t>
            </a:r>
            <a:endParaRPr lang="en-US" dirty="0" smtClean="0"/>
          </a:p>
          <a:p>
            <a:pPr lvl="1"/>
            <a:r>
              <a:rPr lang="en-US" dirty="0" smtClean="0"/>
              <a:t>new </a:t>
            </a:r>
            <a:r>
              <a:rPr lang="en-US" dirty="0"/>
              <a:t>requirement that safety valves shall conform with EN </a:t>
            </a:r>
            <a:r>
              <a:rPr lang="en-US" dirty="0" smtClean="0"/>
              <a:t>1489</a:t>
            </a:r>
          </a:p>
          <a:p>
            <a:pPr lvl="1"/>
            <a:r>
              <a:rPr lang="en-US" dirty="0" smtClean="0"/>
              <a:t>Section 4.1.8 former section 4.1.6: </a:t>
            </a:r>
          </a:p>
          <a:p>
            <a:pPr lvl="2"/>
            <a:r>
              <a:rPr lang="en-US" dirty="0" smtClean="0"/>
              <a:t>Wording changed from “</a:t>
            </a:r>
            <a:r>
              <a:rPr lang="en-US" i="1" dirty="0" smtClean="0"/>
              <a:t>shall comply with”</a:t>
            </a:r>
            <a:r>
              <a:rPr lang="en-US" dirty="0" smtClean="0"/>
              <a:t> to “</a:t>
            </a:r>
            <a:r>
              <a:rPr lang="en-US" i="1" dirty="0" smtClean="0"/>
              <a:t>shall conform to”</a:t>
            </a:r>
            <a:endParaRPr lang="en-US" i="1" dirty="0" smtClean="0"/>
          </a:p>
          <a:p>
            <a:pPr lvl="1"/>
            <a:r>
              <a:rPr lang="en-US" dirty="0" smtClean="0"/>
              <a:t>Section 4.4.1.</a:t>
            </a:r>
          </a:p>
          <a:p>
            <a:pPr lvl="2"/>
            <a:r>
              <a:rPr lang="en-US" dirty="0" smtClean="0"/>
              <a:t>Addition of: “The </a:t>
            </a:r>
            <a:r>
              <a:rPr lang="en-US" dirty="0" smtClean="0"/>
              <a:t>safety </a:t>
            </a:r>
            <a:r>
              <a:rPr lang="en-US" dirty="0" smtClean="0"/>
              <a:t>valves </a:t>
            </a:r>
            <a:r>
              <a:rPr lang="en-US" dirty="0" smtClean="0"/>
              <a:t>shall conform to EN 1489.</a:t>
            </a:r>
            <a:endParaRPr lang="en-US" dirty="0" smtClean="0"/>
          </a:p>
          <a:p>
            <a:pPr lvl="1"/>
            <a:endParaRPr lang="en-US" dirty="0"/>
          </a:p>
        </p:txBody>
      </p:sp>
    </p:spTree>
    <p:extLst>
      <p:ext uri="{BB962C8B-B14F-4D97-AF65-F5344CB8AC3E}">
        <p14:creationId xmlns:p14="http://schemas.microsoft.com/office/powerpoint/2010/main" val="42814069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en-US" dirty="0" smtClean="0"/>
              <a:t>Consideration </a:t>
            </a:r>
            <a:r>
              <a:rPr lang="en-US" dirty="0"/>
              <a:t>that the solar components can impact on the performance and durability of essential building elements, e.g. roofs and facades</a:t>
            </a:r>
          </a:p>
          <a:p>
            <a:r>
              <a:rPr lang="en-US" i="1" dirty="0" smtClean="0"/>
              <a:t>Section 4.1.4 </a:t>
            </a:r>
          </a:p>
          <a:p>
            <a:pPr lvl="1"/>
            <a:r>
              <a:rPr lang="en-US" dirty="0" smtClean="0"/>
              <a:t>manufacturer </a:t>
            </a:r>
            <a:r>
              <a:rPr lang="en-US" dirty="0"/>
              <a:t>shall define </a:t>
            </a:r>
            <a:r>
              <a:rPr lang="en-US" dirty="0" smtClean="0"/>
              <a:t>maximum load</a:t>
            </a:r>
          </a:p>
          <a:p>
            <a:pPr lvl="1"/>
            <a:r>
              <a:rPr lang="en-US" dirty="0" smtClean="0"/>
              <a:t>testing of </a:t>
            </a:r>
            <a:r>
              <a:rPr lang="en-US" dirty="0"/>
              <a:t>resistance of not-separable solar thermal </a:t>
            </a:r>
            <a:r>
              <a:rPr lang="en-US" dirty="0" smtClean="0"/>
              <a:t>systems -&gt; EN </a:t>
            </a:r>
            <a:r>
              <a:rPr lang="en-US" dirty="0"/>
              <a:t>12976-2:2017, 5.5 </a:t>
            </a:r>
            <a:endParaRPr lang="en-US" dirty="0" smtClean="0"/>
          </a:p>
          <a:p>
            <a:pPr lvl="1"/>
            <a:r>
              <a:rPr lang="en-US" dirty="0"/>
              <a:t>country specific maximum load </a:t>
            </a:r>
            <a:r>
              <a:rPr lang="en-US" dirty="0" smtClean="0"/>
              <a:t>required for </a:t>
            </a:r>
            <a:r>
              <a:rPr lang="en-US" dirty="0" smtClean="0"/>
              <a:t>test </a:t>
            </a:r>
            <a:r>
              <a:rPr lang="en-US" dirty="0"/>
              <a:t>values </a:t>
            </a:r>
            <a:r>
              <a:rPr lang="en-US" dirty="0"/>
              <a:t>for </a:t>
            </a:r>
            <a:endParaRPr lang="en-US" dirty="0" smtClean="0"/>
          </a:p>
          <a:p>
            <a:pPr lvl="2"/>
            <a:r>
              <a:rPr lang="en-US" dirty="0" smtClean="0"/>
              <a:t>cover</a:t>
            </a:r>
            <a:endParaRPr lang="en-US" dirty="0"/>
          </a:p>
          <a:p>
            <a:pPr lvl="2"/>
            <a:r>
              <a:rPr lang="en-US" dirty="0" smtClean="0"/>
              <a:t>collector </a:t>
            </a:r>
            <a:r>
              <a:rPr lang="en-US" dirty="0"/>
              <a:t>box </a:t>
            </a:r>
            <a:endParaRPr lang="en-US" dirty="0" smtClean="0"/>
          </a:p>
          <a:p>
            <a:pPr lvl="2"/>
            <a:r>
              <a:rPr lang="en-US" dirty="0" smtClean="0"/>
              <a:t>fixings </a:t>
            </a:r>
            <a:r>
              <a:rPr lang="en-US" dirty="0"/>
              <a:t>between collector box and mounting system </a:t>
            </a:r>
            <a:endParaRPr lang="en-US" dirty="0" smtClean="0"/>
          </a:p>
        </p:txBody>
      </p:sp>
      <p:sp>
        <p:nvSpPr>
          <p:cNvPr id="3" name="Titel 2"/>
          <p:cNvSpPr>
            <a:spLocks noGrp="1"/>
          </p:cNvSpPr>
          <p:nvPr>
            <p:ph type="title"/>
          </p:nvPr>
        </p:nvSpPr>
        <p:spPr/>
        <p:txBody>
          <a:bodyPr/>
          <a:lstStyle/>
          <a:p>
            <a:r>
              <a:rPr lang="en-GB" dirty="0"/>
              <a:t>Most important modifications – </a:t>
            </a:r>
            <a:r>
              <a:rPr lang="en-GB" dirty="0" smtClean="0"/>
              <a:t>II.</a:t>
            </a:r>
            <a:endParaRPr lang="en-US" dirty="0"/>
          </a:p>
        </p:txBody>
      </p:sp>
      <p:sp>
        <p:nvSpPr>
          <p:cNvPr id="4" name="Textplatzhalter 3"/>
          <p:cNvSpPr>
            <a:spLocks noGrp="1"/>
          </p:cNvSpPr>
          <p:nvPr>
            <p:ph type="body" idx="10"/>
          </p:nvPr>
        </p:nvSpPr>
        <p:spPr/>
        <p:txBody>
          <a:bodyPr/>
          <a:lstStyle/>
          <a:p>
            <a:r>
              <a:rPr lang="en-US" dirty="0"/>
              <a:t>Resistance to external influences</a:t>
            </a:r>
          </a:p>
        </p:txBody>
      </p:sp>
    </p:spTree>
    <p:extLst>
      <p:ext uri="{BB962C8B-B14F-4D97-AF65-F5344CB8AC3E}">
        <p14:creationId xmlns:p14="http://schemas.microsoft.com/office/powerpoint/2010/main" val="3240690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a:bodyPr>
          <a:lstStyle/>
          <a:p>
            <a:r>
              <a:rPr lang="en-US" dirty="0" smtClean="0"/>
              <a:t>Section 4.5 </a:t>
            </a:r>
            <a:endParaRPr lang="en-US" dirty="0"/>
          </a:p>
          <a:p>
            <a:pPr lvl="1"/>
            <a:r>
              <a:rPr lang="en-US" dirty="0" smtClean="0"/>
              <a:t>Components </a:t>
            </a:r>
            <a:r>
              <a:rPr lang="en-US" dirty="0"/>
              <a:t>that are mounted /integrated with essential building </a:t>
            </a:r>
            <a:r>
              <a:rPr lang="en-US" dirty="0" smtClean="0"/>
              <a:t>elements -&gt; </a:t>
            </a:r>
            <a:r>
              <a:rPr lang="en-US" dirty="0"/>
              <a:t>Performance and durability </a:t>
            </a:r>
            <a:r>
              <a:rPr lang="en-US" dirty="0" smtClean="0"/>
              <a:t>testing according to </a:t>
            </a:r>
            <a:r>
              <a:rPr lang="en-US" dirty="0"/>
              <a:t>CEN/TR 15601 </a:t>
            </a:r>
          </a:p>
          <a:p>
            <a:pPr lvl="1"/>
            <a:r>
              <a:rPr lang="en-US" dirty="0" smtClean="0"/>
              <a:t>If performance </a:t>
            </a:r>
            <a:r>
              <a:rPr lang="en-US" dirty="0"/>
              <a:t>and durability </a:t>
            </a:r>
            <a:r>
              <a:rPr lang="en-US" dirty="0" smtClean="0"/>
              <a:t>is effected -&gt; </a:t>
            </a:r>
            <a:r>
              <a:rPr lang="en-US" dirty="0"/>
              <a:t>life of </a:t>
            </a:r>
            <a:r>
              <a:rPr lang="en-US" dirty="0" smtClean="0"/>
              <a:t>external collector/components </a:t>
            </a:r>
            <a:r>
              <a:rPr lang="en-US" dirty="0"/>
              <a:t>of system </a:t>
            </a:r>
            <a:endParaRPr lang="en-US" dirty="0" smtClean="0"/>
          </a:p>
          <a:p>
            <a:pPr lvl="1"/>
            <a:r>
              <a:rPr lang="en-US" dirty="0" smtClean="0"/>
              <a:t>components </a:t>
            </a:r>
            <a:r>
              <a:rPr lang="en-US" dirty="0"/>
              <a:t>shall not reduce or degrade the </a:t>
            </a:r>
            <a:r>
              <a:rPr lang="en-US" dirty="0" smtClean="0"/>
              <a:t>performance/durability </a:t>
            </a:r>
            <a:endParaRPr lang="en-US" dirty="0"/>
          </a:p>
          <a:p>
            <a:pPr lvl="1"/>
            <a:r>
              <a:rPr lang="en-US" dirty="0" smtClean="0"/>
              <a:t>On-roof collector installations: (</a:t>
            </a:r>
            <a:r>
              <a:rPr lang="en-US" dirty="0"/>
              <a:t>penetrating) mounting elements and fixings </a:t>
            </a:r>
            <a:r>
              <a:rPr lang="en-US" dirty="0" smtClean="0"/>
              <a:t>-&gt; weather </a:t>
            </a:r>
            <a:r>
              <a:rPr lang="en-US" dirty="0"/>
              <a:t>tightness </a:t>
            </a:r>
            <a:r>
              <a:rPr lang="en-US" dirty="0" smtClean="0"/>
              <a:t>test</a:t>
            </a:r>
            <a:endParaRPr lang="en-US" dirty="0"/>
          </a:p>
          <a:p>
            <a:pPr lvl="1"/>
            <a:r>
              <a:rPr lang="en-US" dirty="0"/>
              <a:t>If bracket, hanger or similar fixings for on-roof mounting do not create greater gapping than that of the roof </a:t>
            </a:r>
            <a:r>
              <a:rPr lang="en-US" dirty="0" smtClean="0"/>
              <a:t>covering -&gt; no </a:t>
            </a:r>
            <a:r>
              <a:rPr lang="en-US" dirty="0"/>
              <a:t>testing </a:t>
            </a:r>
            <a:r>
              <a:rPr lang="en-US" dirty="0" smtClean="0"/>
              <a:t>required </a:t>
            </a:r>
            <a:endParaRPr lang="en-US" dirty="0"/>
          </a:p>
          <a:p>
            <a:pPr lvl="1"/>
            <a:r>
              <a:rPr lang="en-US" dirty="0"/>
              <a:t>Solar pipe penetrations should not </a:t>
            </a:r>
            <a:r>
              <a:rPr lang="en-US" dirty="0" smtClean="0"/>
              <a:t>reduce/degrade </a:t>
            </a:r>
            <a:r>
              <a:rPr lang="en-US" dirty="0"/>
              <a:t>the </a:t>
            </a:r>
            <a:r>
              <a:rPr lang="en-US" dirty="0" smtClean="0"/>
              <a:t>performance/durability </a:t>
            </a:r>
            <a:r>
              <a:rPr lang="en-US" dirty="0"/>
              <a:t>of an essential building </a:t>
            </a:r>
            <a:r>
              <a:rPr lang="en-US" dirty="0" smtClean="0"/>
              <a:t>element</a:t>
            </a:r>
            <a:endParaRPr lang="en-US" dirty="0"/>
          </a:p>
        </p:txBody>
      </p:sp>
      <p:sp>
        <p:nvSpPr>
          <p:cNvPr id="3" name="Titel 2"/>
          <p:cNvSpPr>
            <a:spLocks noGrp="1"/>
          </p:cNvSpPr>
          <p:nvPr>
            <p:ph type="title"/>
          </p:nvPr>
        </p:nvSpPr>
        <p:spPr/>
        <p:txBody>
          <a:bodyPr/>
          <a:lstStyle/>
          <a:p>
            <a:r>
              <a:rPr lang="en-GB" dirty="0"/>
              <a:t>Most important modifications – </a:t>
            </a:r>
            <a:r>
              <a:rPr lang="en-GB" dirty="0" smtClean="0"/>
              <a:t>III.</a:t>
            </a:r>
            <a:endParaRPr lang="en-US" dirty="0"/>
          </a:p>
        </p:txBody>
      </p:sp>
      <p:sp>
        <p:nvSpPr>
          <p:cNvPr id="4" name="Textplatzhalter 3"/>
          <p:cNvSpPr>
            <a:spLocks noGrp="1"/>
          </p:cNvSpPr>
          <p:nvPr>
            <p:ph type="body" idx="10"/>
          </p:nvPr>
        </p:nvSpPr>
        <p:spPr/>
        <p:txBody>
          <a:bodyPr/>
          <a:lstStyle/>
          <a:p>
            <a:r>
              <a:rPr lang="en-US" dirty="0"/>
              <a:t>Resistance to external influences</a:t>
            </a:r>
          </a:p>
          <a:p>
            <a:endParaRPr lang="en-US" dirty="0"/>
          </a:p>
        </p:txBody>
      </p:sp>
    </p:spTree>
    <p:extLst>
      <p:ext uri="{BB962C8B-B14F-4D97-AF65-F5344CB8AC3E}">
        <p14:creationId xmlns:p14="http://schemas.microsoft.com/office/powerpoint/2010/main" val="158131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3"/>
          <p:cNvSpPr>
            <a:spLocks noGrp="1"/>
          </p:cNvSpPr>
          <p:nvPr>
            <p:ph idx="1"/>
          </p:nvPr>
        </p:nvSpPr>
        <p:spPr/>
        <p:txBody>
          <a:bodyPr>
            <a:normAutofit/>
          </a:bodyPr>
          <a:lstStyle/>
          <a:p>
            <a:r>
              <a:rPr lang="de-DE" dirty="0" err="1" smtClean="0"/>
              <a:t>Section</a:t>
            </a:r>
            <a:r>
              <a:rPr lang="de-DE" dirty="0" smtClean="0"/>
              <a:t> 4.7</a:t>
            </a:r>
            <a:endParaRPr lang="de-DE" dirty="0"/>
          </a:p>
          <a:p>
            <a:pPr lvl="1"/>
            <a:r>
              <a:rPr lang="de-DE" dirty="0" err="1"/>
              <a:t>For</a:t>
            </a:r>
            <a:r>
              <a:rPr lang="de-DE" dirty="0"/>
              <a:t> </a:t>
            </a:r>
            <a:r>
              <a:rPr lang="de-DE" dirty="0" err="1"/>
              <a:t>harmonisation</a:t>
            </a:r>
            <a:r>
              <a:rPr lang="de-DE" dirty="0"/>
              <a:t> </a:t>
            </a:r>
            <a:r>
              <a:rPr lang="de-DE" dirty="0" err="1"/>
              <a:t>with</a:t>
            </a:r>
            <a:r>
              <a:rPr lang="de-DE" dirty="0"/>
              <a:t> </a:t>
            </a:r>
            <a:r>
              <a:rPr lang="de-DE" dirty="0" err="1"/>
              <a:t>ErP</a:t>
            </a:r>
            <a:r>
              <a:rPr lang="de-DE" dirty="0"/>
              <a:t> </a:t>
            </a:r>
            <a:r>
              <a:rPr lang="de-DE" dirty="0" err="1"/>
              <a:t>the</a:t>
            </a:r>
            <a:r>
              <a:rPr lang="de-DE" dirty="0"/>
              <a:t> </a:t>
            </a:r>
            <a:r>
              <a:rPr lang="de-DE" dirty="0" err="1" smtClean="0"/>
              <a:t>reference</a:t>
            </a:r>
            <a:r>
              <a:rPr lang="de-DE" dirty="0" smtClean="0"/>
              <a:t> </a:t>
            </a:r>
            <a:r>
              <a:rPr lang="de-DE" dirty="0" err="1" smtClean="0"/>
              <a:t>to</a:t>
            </a:r>
            <a:r>
              <a:rPr lang="de-DE" dirty="0" smtClean="0"/>
              <a:t> </a:t>
            </a:r>
            <a:r>
              <a:rPr lang="en-US" dirty="0" smtClean="0"/>
              <a:t>CEN </a:t>
            </a:r>
            <a:r>
              <a:rPr lang="en-US" dirty="0"/>
              <a:t>Mandate M/324 concerning Energy labelling </a:t>
            </a:r>
            <a:r>
              <a:rPr lang="en-US" dirty="0" smtClean="0"/>
              <a:t>was added</a:t>
            </a:r>
            <a:endParaRPr lang="en-US" i="1" dirty="0"/>
          </a:p>
          <a:p>
            <a:r>
              <a:rPr lang="en-US" dirty="0"/>
              <a:t>Original content of section 4.7 Labelling </a:t>
            </a:r>
            <a:r>
              <a:rPr lang="en-US" dirty="0" smtClean="0"/>
              <a:t>remains, but</a:t>
            </a:r>
            <a:endParaRPr lang="en-US" dirty="0"/>
          </a:p>
          <a:p>
            <a:pPr lvl="1"/>
            <a:r>
              <a:rPr lang="en-US" dirty="0" smtClean="0"/>
              <a:t>Addition of clarification on wording “durably marked on a plate or label”</a:t>
            </a:r>
          </a:p>
          <a:p>
            <a:pPr lvl="2"/>
            <a:r>
              <a:rPr lang="en-US" i="1" dirty="0"/>
              <a:t>the label is included in the documentation supplied with the system and in the documentation it is stated that the label (or corresponding page of the documentation with the label) shall be placed at the systems or the site where the system is installed and </a:t>
            </a:r>
            <a:endParaRPr lang="de-DE" i="1" dirty="0"/>
          </a:p>
          <a:p>
            <a:pPr lvl="2"/>
            <a:r>
              <a:rPr lang="en-US" i="1" dirty="0"/>
              <a:t>an appropriate way for providing a durable fixing and display of the label is provided. </a:t>
            </a:r>
            <a:endParaRPr lang="en-US" i="1" dirty="0" smtClean="0"/>
          </a:p>
          <a:p>
            <a:pPr lvl="1"/>
            <a:r>
              <a:rPr lang="en-US" i="1" dirty="0" smtClean="0"/>
              <a:t>Specifications on wording</a:t>
            </a:r>
            <a:endParaRPr lang="en-US" i="1" dirty="0"/>
          </a:p>
        </p:txBody>
      </p:sp>
      <p:sp>
        <p:nvSpPr>
          <p:cNvPr id="2" name="Titel 1"/>
          <p:cNvSpPr>
            <a:spLocks noGrp="1"/>
          </p:cNvSpPr>
          <p:nvPr>
            <p:ph type="title"/>
          </p:nvPr>
        </p:nvSpPr>
        <p:spPr/>
        <p:txBody>
          <a:bodyPr>
            <a:normAutofit/>
          </a:bodyPr>
          <a:lstStyle/>
          <a:p>
            <a:r>
              <a:rPr lang="en-GB" dirty="0" smtClean="0"/>
              <a:t>Most important modifications – </a:t>
            </a:r>
            <a:r>
              <a:rPr lang="en-GB" dirty="0" smtClean="0"/>
              <a:t>IV.</a:t>
            </a:r>
            <a:endParaRPr lang="en-GB" dirty="0"/>
          </a:p>
        </p:txBody>
      </p:sp>
      <p:sp>
        <p:nvSpPr>
          <p:cNvPr id="5" name="Textplatzhalter 4"/>
          <p:cNvSpPr>
            <a:spLocks noGrp="1"/>
          </p:cNvSpPr>
          <p:nvPr>
            <p:ph type="body" idx="10"/>
          </p:nvPr>
        </p:nvSpPr>
        <p:spPr/>
        <p:txBody>
          <a:bodyPr/>
          <a:lstStyle/>
          <a:p>
            <a:r>
              <a:rPr lang="en-US" dirty="0" smtClean="0"/>
              <a:t>Energy Labelling</a:t>
            </a:r>
            <a:endParaRPr lang="en-US" dirty="0"/>
          </a:p>
        </p:txBody>
      </p:sp>
    </p:spTree>
    <p:extLst>
      <p:ext uri="{BB962C8B-B14F-4D97-AF65-F5344CB8AC3E}">
        <p14:creationId xmlns:p14="http://schemas.microsoft.com/office/powerpoint/2010/main" val="10308925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3"/>
          <p:cNvSpPr>
            <a:spLocks noGrp="1"/>
          </p:cNvSpPr>
          <p:nvPr>
            <p:ph idx="1"/>
          </p:nvPr>
        </p:nvSpPr>
        <p:spPr/>
        <p:txBody>
          <a:bodyPr>
            <a:normAutofit fontScale="92500"/>
          </a:bodyPr>
          <a:lstStyle/>
          <a:p>
            <a:r>
              <a:rPr lang="en-US" dirty="0" smtClean="0"/>
              <a:t>New normative Annex:</a:t>
            </a:r>
          </a:p>
          <a:p>
            <a:pPr lvl="1"/>
            <a:r>
              <a:rPr lang="en-US" dirty="0" smtClean="0"/>
              <a:t>definition </a:t>
            </a:r>
            <a:r>
              <a:rPr lang="en-US" dirty="0"/>
              <a:t>of system families; possible range of variations within one system </a:t>
            </a:r>
            <a:r>
              <a:rPr lang="en-US" dirty="0" smtClean="0"/>
              <a:t>type</a:t>
            </a:r>
            <a:endParaRPr lang="en-US" dirty="0"/>
          </a:p>
          <a:p>
            <a:r>
              <a:rPr lang="en-US" dirty="0"/>
              <a:t>Requirements for </a:t>
            </a:r>
            <a:r>
              <a:rPr lang="en-US" dirty="0" smtClean="0"/>
              <a:t>systems </a:t>
            </a:r>
            <a:r>
              <a:rPr lang="en-US" dirty="0"/>
              <a:t>as being of the same </a:t>
            </a:r>
            <a:r>
              <a:rPr lang="en-US" dirty="0" smtClean="0"/>
              <a:t>subtype: C.2.</a:t>
            </a:r>
          </a:p>
          <a:p>
            <a:pPr lvl="1"/>
            <a:r>
              <a:rPr lang="en-US" dirty="0" smtClean="0"/>
              <a:t>Same hydraulic principle, heat exchanger, heat storage tank, collector, collector loop piping, controllers and pumps</a:t>
            </a:r>
          </a:p>
          <a:p>
            <a:pPr lvl="1"/>
            <a:r>
              <a:rPr lang="en-US" dirty="0" smtClean="0"/>
              <a:t>Definition of “same” under a) – h)</a:t>
            </a:r>
          </a:p>
          <a:p>
            <a:r>
              <a:rPr lang="en-US" dirty="0" smtClean="0"/>
              <a:t>Requirements for testing: C.3,</a:t>
            </a:r>
          </a:p>
          <a:p>
            <a:pPr lvl="1"/>
            <a:r>
              <a:rPr lang="en-US" dirty="0"/>
              <a:t>The “medium system configuration” shall be tested according to all requirements in the EN 12976 series </a:t>
            </a:r>
            <a:endParaRPr lang="en-US" dirty="0" smtClean="0"/>
          </a:p>
          <a:p>
            <a:pPr lvl="1"/>
            <a:r>
              <a:rPr lang="en-US" dirty="0"/>
              <a:t>Testing the over temperature protection and safety (EN 12976-2:2017, 5.2) </a:t>
            </a:r>
            <a:r>
              <a:rPr lang="en-US" smtClean="0"/>
              <a:t>-&gt; “</a:t>
            </a:r>
            <a:r>
              <a:rPr lang="en-US" dirty="0" smtClean="0"/>
              <a:t>configuration: highest </a:t>
            </a:r>
            <a:r>
              <a:rPr lang="en-US" dirty="0"/>
              <a:t>ratio of collector reference area to total storage </a:t>
            </a:r>
            <a:r>
              <a:rPr lang="en-US" dirty="0" smtClean="0"/>
              <a:t>volume”</a:t>
            </a:r>
          </a:p>
          <a:p>
            <a:r>
              <a:rPr lang="en-US" dirty="0" smtClean="0"/>
              <a:t>Procedure: C.4.</a:t>
            </a:r>
            <a:endParaRPr lang="en-US" dirty="0"/>
          </a:p>
        </p:txBody>
      </p:sp>
      <p:sp>
        <p:nvSpPr>
          <p:cNvPr id="2" name="Titel 1"/>
          <p:cNvSpPr>
            <a:spLocks noGrp="1"/>
          </p:cNvSpPr>
          <p:nvPr>
            <p:ph type="title"/>
          </p:nvPr>
        </p:nvSpPr>
        <p:spPr/>
        <p:txBody>
          <a:bodyPr>
            <a:normAutofit/>
          </a:bodyPr>
          <a:lstStyle/>
          <a:p>
            <a:r>
              <a:rPr lang="en-GB" dirty="0" smtClean="0"/>
              <a:t>Most important modifications – </a:t>
            </a:r>
            <a:r>
              <a:rPr lang="en-GB" dirty="0" smtClean="0"/>
              <a:t>V.</a:t>
            </a:r>
            <a:endParaRPr lang="en-GB" dirty="0"/>
          </a:p>
        </p:txBody>
      </p:sp>
      <p:sp>
        <p:nvSpPr>
          <p:cNvPr id="5" name="Textplatzhalter 4"/>
          <p:cNvSpPr>
            <a:spLocks noGrp="1"/>
          </p:cNvSpPr>
          <p:nvPr>
            <p:ph type="body" idx="10"/>
          </p:nvPr>
        </p:nvSpPr>
        <p:spPr/>
        <p:txBody>
          <a:bodyPr/>
          <a:lstStyle/>
          <a:p>
            <a:r>
              <a:rPr lang="en-US" dirty="0" smtClean="0"/>
              <a:t>Annex C</a:t>
            </a:r>
            <a:endParaRPr lang="en-US" dirty="0"/>
          </a:p>
        </p:txBody>
      </p:sp>
      <p:sp>
        <p:nvSpPr>
          <p:cNvPr id="3" name="Textplatzhalter 2"/>
          <p:cNvSpPr txBox="1">
            <a:spLocks/>
          </p:cNvSpPr>
          <p:nvPr/>
        </p:nvSpPr>
        <p:spPr>
          <a:xfrm>
            <a:off x="539552" y="1268760"/>
            <a:ext cx="7992888" cy="4392488"/>
          </a:xfrm>
          <a:prstGeom prst="rect">
            <a:avLst/>
          </a:prstGeom>
        </p:spPr>
        <p:txBody>
          <a:bodyPr>
            <a:normAutofit/>
          </a:bodyPr>
          <a:lstStyle>
            <a:lvl1pPr marL="271463" indent="-271463" algn="l" defTabSz="957263" rtl="0" eaLnBrk="0" fontAlgn="base" hangingPunct="0">
              <a:spcBef>
                <a:spcPct val="20000"/>
              </a:spcBef>
              <a:spcAft>
                <a:spcPct val="0"/>
              </a:spcAft>
              <a:buClr>
                <a:schemeClr val="hlink"/>
              </a:buClr>
              <a:buFont typeface="Wingdings" pitchFamily="2" charset="2"/>
              <a:buChar char="n"/>
              <a:defRPr sz="1800">
                <a:solidFill>
                  <a:schemeClr val="tx1"/>
                </a:solidFill>
                <a:latin typeface="+mn-lt"/>
                <a:ea typeface="+mn-ea"/>
                <a:cs typeface="+mn-cs"/>
              </a:defRPr>
            </a:lvl1pPr>
            <a:lvl2pPr marL="541338" indent="-269875" algn="l" defTabSz="957263" rtl="0" eaLnBrk="0" fontAlgn="base" hangingPunct="0">
              <a:spcBef>
                <a:spcPct val="20000"/>
              </a:spcBef>
              <a:spcAft>
                <a:spcPct val="0"/>
              </a:spcAft>
              <a:buClr>
                <a:srgbClr val="0069AF"/>
              </a:buClr>
              <a:buFont typeface="Wingdings 3" pitchFamily="18" charset="2"/>
              <a:buChar char=""/>
              <a:defRPr sz="1800">
                <a:solidFill>
                  <a:schemeClr val="tx1"/>
                </a:solidFill>
                <a:latin typeface="+mn-lt"/>
              </a:defRPr>
            </a:lvl2pPr>
            <a:lvl3pPr marL="804863" indent="-263525" algn="l" defTabSz="957263" rtl="0" eaLnBrk="0" fontAlgn="base" hangingPunct="0">
              <a:spcBef>
                <a:spcPct val="20000"/>
              </a:spcBef>
              <a:spcAft>
                <a:spcPct val="0"/>
              </a:spcAft>
              <a:buClr>
                <a:srgbClr val="A6A6A6"/>
              </a:buClr>
              <a:buFont typeface="Symbol" pitchFamily="18" charset="2"/>
              <a:buChar char="-"/>
              <a:defRPr sz="1800">
                <a:solidFill>
                  <a:schemeClr val="tx1"/>
                </a:solidFill>
                <a:latin typeface="+mn-lt"/>
              </a:defRPr>
            </a:lvl3pPr>
            <a:lvl4pPr marL="1951038" indent="-239713" algn="l" defTabSz="957263" rtl="0" eaLnBrk="0" fontAlgn="base" hangingPunct="0">
              <a:spcBef>
                <a:spcPct val="20000"/>
              </a:spcBef>
              <a:spcAft>
                <a:spcPct val="0"/>
              </a:spcAft>
              <a:buClr>
                <a:schemeClr val="hlink"/>
              </a:buClr>
              <a:buFont typeface="Wingdings" pitchFamily="2" charset="2"/>
              <a:buChar char="§"/>
              <a:defRPr>
                <a:solidFill>
                  <a:schemeClr val="tx1"/>
                </a:solidFill>
                <a:latin typeface="+mn-lt"/>
              </a:defRPr>
            </a:lvl4pPr>
            <a:lvl5pPr marL="2379663" indent="-238125" algn="l" defTabSz="957263" rtl="0" eaLnBrk="0" fontAlgn="base" hangingPunct="0">
              <a:spcBef>
                <a:spcPct val="20000"/>
              </a:spcBef>
              <a:spcAft>
                <a:spcPct val="0"/>
              </a:spcAft>
              <a:buClr>
                <a:schemeClr val="hlink"/>
              </a:buClr>
              <a:buFont typeface="Wingdings" pitchFamily="2" charset="2"/>
              <a:buChar char="§"/>
              <a:defRPr>
                <a:solidFill>
                  <a:schemeClr val="tx1"/>
                </a:solidFill>
                <a:latin typeface="+mn-lt"/>
              </a:defRPr>
            </a:lvl5pPr>
            <a:lvl6pPr marL="2836863" indent="-238125" algn="l" defTabSz="957263" rtl="0" eaLnBrk="0" fontAlgn="base" hangingPunct="0">
              <a:spcBef>
                <a:spcPct val="20000"/>
              </a:spcBef>
              <a:spcAft>
                <a:spcPct val="0"/>
              </a:spcAft>
              <a:buClr>
                <a:schemeClr val="hlink"/>
              </a:buClr>
              <a:buFont typeface="Wingdings" pitchFamily="2" charset="2"/>
              <a:buChar char="§"/>
              <a:defRPr>
                <a:solidFill>
                  <a:schemeClr val="tx1"/>
                </a:solidFill>
                <a:latin typeface="+mn-lt"/>
              </a:defRPr>
            </a:lvl6pPr>
            <a:lvl7pPr marL="3294063" indent="-238125" algn="l" defTabSz="957263" rtl="0" eaLnBrk="0" fontAlgn="base" hangingPunct="0">
              <a:spcBef>
                <a:spcPct val="20000"/>
              </a:spcBef>
              <a:spcAft>
                <a:spcPct val="0"/>
              </a:spcAft>
              <a:buClr>
                <a:schemeClr val="hlink"/>
              </a:buClr>
              <a:buFont typeface="Wingdings" pitchFamily="2" charset="2"/>
              <a:buChar char="§"/>
              <a:defRPr>
                <a:solidFill>
                  <a:schemeClr val="tx1"/>
                </a:solidFill>
                <a:latin typeface="+mn-lt"/>
              </a:defRPr>
            </a:lvl7pPr>
            <a:lvl8pPr marL="3751263" indent="-238125" algn="l" defTabSz="957263" rtl="0" eaLnBrk="0" fontAlgn="base" hangingPunct="0">
              <a:spcBef>
                <a:spcPct val="20000"/>
              </a:spcBef>
              <a:spcAft>
                <a:spcPct val="0"/>
              </a:spcAft>
              <a:buClr>
                <a:schemeClr val="hlink"/>
              </a:buClr>
              <a:buFont typeface="Wingdings" pitchFamily="2" charset="2"/>
              <a:buChar char="§"/>
              <a:defRPr>
                <a:solidFill>
                  <a:schemeClr val="tx1"/>
                </a:solidFill>
                <a:latin typeface="+mn-lt"/>
              </a:defRPr>
            </a:lvl8pPr>
            <a:lvl9pPr marL="4208463" indent="-238125" algn="l" defTabSz="957263" rtl="0" eaLnBrk="0" fontAlgn="base" hangingPunct="0">
              <a:spcBef>
                <a:spcPct val="20000"/>
              </a:spcBef>
              <a:spcAft>
                <a:spcPct val="0"/>
              </a:spcAft>
              <a:buClr>
                <a:schemeClr val="hlink"/>
              </a:buClr>
              <a:buFont typeface="Wingdings" pitchFamily="2" charset="2"/>
              <a:buChar char="§"/>
              <a:defRPr>
                <a:solidFill>
                  <a:schemeClr val="tx1"/>
                </a:solidFill>
                <a:latin typeface="+mn-lt"/>
              </a:defRPr>
            </a:lvl9pPr>
          </a:lstStyle>
          <a:p>
            <a:endParaRPr lang="en-GB" altLang="de-DE" kern="0" dirty="0" smtClean="0"/>
          </a:p>
        </p:txBody>
      </p:sp>
    </p:spTree>
    <p:extLst>
      <p:ext uri="{BB962C8B-B14F-4D97-AF65-F5344CB8AC3E}">
        <p14:creationId xmlns:p14="http://schemas.microsoft.com/office/powerpoint/2010/main" val="25241708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GB" dirty="0" smtClean="0"/>
              <a:t>Further modifications – I.</a:t>
            </a:r>
            <a:endParaRPr lang="en-GB" dirty="0"/>
          </a:p>
        </p:txBody>
      </p:sp>
      <p:sp>
        <p:nvSpPr>
          <p:cNvPr id="3" name="Textplatzhalter 2"/>
          <p:cNvSpPr txBox="1">
            <a:spLocks/>
          </p:cNvSpPr>
          <p:nvPr/>
        </p:nvSpPr>
        <p:spPr>
          <a:xfrm>
            <a:off x="539552" y="1268760"/>
            <a:ext cx="7992888" cy="4392488"/>
          </a:xfrm>
          <a:prstGeom prst="rect">
            <a:avLst/>
          </a:prstGeom>
        </p:spPr>
        <p:txBody>
          <a:bodyPr>
            <a:normAutofit/>
          </a:bodyPr>
          <a:lstStyle>
            <a:lvl1pPr marL="271463" indent="-271463" algn="l" defTabSz="957263" rtl="0" eaLnBrk="0" fontAlgn="base" hangingPunct="0">
              <a:spcBef>
                <a:spcPct val="20000"/>
              </a:spcBef>
              <a:spcAft>
                <a:spcPct val="0"/>
              </a:spcAft>
              <a:buClr>
                <a:schemeClr val="hlink"/>
              </a:buClr>
              <a:buFont typeface="Wingdings" pitchFamily="2" charset="2"/>
              <a:buChar char="n"/>
              <a:defRPr sz="1800">
                <a:solidFill>
                  <a:schemeClr val="tx1"/>
                </a:solidFill>
                <a:latin typeface="+mn-lt"/>
                <a:ea typeface="+mn-ea"/>
                <a:cs typeface="+mn-cs"/>
              </a:defRPr>
            </a:lvl1pPr>
            <a:lvl2pPr marL="541338" indent="-269875" algn="l" defTabSz="957263" rtl="0" eaLnBrk="0" fontAlgn="base" hangingPunct="0">
              <a:spcBef>
                <a:spcPct val="20000"/>
              </a:spcBef>
              <a:spcAft>
                <a:spcPct val="0"/>
              </a:spcAft>
              <a:buClr>
                <a:srgbClr val="0069AF"/>
              </a:buClr>
              <a:buFont typeface="Wingdings 3" pitchFamily="18" charset="2"/>
              <a:buChar char=""/>
              <a:defRPr sz="1800">
                <a:solidFill>
                  <a:schemeClr val="tx1"/>
                </a:solidFill>
                <a:latin typeface="+mn-lt"/>
              </a:defRPr>
            </a:lvl2pPr>
            <a:lvl3pPr marL="804863" indent="-263525" algn="l" defTabSz="957263" rtl="0" eaLnBrk="0" fontAlgn="base" hangingPunct="0">
              <a:spcBef>
                <a:spcPct val="20000"/>
              </a:spcBef>
              <a:spcAft>
                <a:spcPct val="0"/>
              </a:spcAft>
              <a:buClr>
                <a:srgbClr val="A6A6A6"/>
              </a:buClr>
              <a:buFont typeface="Symbol" pitchFamily="18" charset="2"/>
              <a:buChar char="-"/>
              <a:defRPr sz="1800">
                <a:solidFill>
                  <a:schemeClr val="tx1"/>
                </a:solidFill>
                <a:latin typeface="+mn-lt"/>
              </a:defRPr>
            </a:lvl3pPr>
            <a:lvl4pPr marL="1951038" indent="-239713" algn="l" defTabSz="957263" rtl="0" eaLnBrk="0" fontAlgn="base" hangingPunct="0">
              <a:spcBef>
                <a:spcPct val="20000"/>
              </a:spcBef>
              <a:spcAft>
                <a:spcPct val="0"/>
              </a:spcAft>
              <a:buClr>
                <a:schemeClr val="hlink"/>
              </a:buClr>
              <a:buFont typeface="Wingdings" pitchFamily="2" charset="2"/>
              <a:buChar char="§"/>
              <a:defRPr>
                <a:solidFill>
                  <a:schemeClr val="tx1"/>
                </a:solidFill>
                <a:latin typeface="+mn-lt"/>
              </a:defRPr>
            </a:lvl4pPr>
            <a:lvl5pPr marL="2379663" indent="-238125" algn="l" defTabSz="957263" rtl="0" eaLnBrk="0" fontAlgn="base" hangingPunct="0">
              <a:spcBef>
                <a:spcPct val="20000"/>
              </a:spcBef>
              <a:spcAft>
                <a:spcPct val="0"/>
              </a:spcAft>
              <a:buClr>
                <a:schemeClr val="hlink"/>
              </a:buClr>
              <a:buFont typeface="Wingdings" pitchFamily="2" charset="2"/>
              <a:buChar char="§"/>
              <a:defRPr>
                <a:solidFill>
                  <a:schemeClr val="tx1"/>
                </a:solidFill>
                <a:latin typeface="+mn-lt"/>
              </a:defRPr>
            </a:lvl5pPr>
            <a:lvl6pPr marL="2836863" indent="-238125" algn="l" defTabSz="957263" rtl="0" eaLnBrk="0" fontAlgn="base" hangingPunct="0">
              <a:spcBef>
                <a:spcPct val="20000"/>
              </a:spcBef>
              <a:spcAft>
                <a:spcPct val="0"/>
              </a:spcAft>
              <a:buClr>
                <a:schemeClr val="hlink"/>
              </a:buClr>
              <a:buFont typeface="Wingdings" pitchFamily="2" charset="2"/>
              <a:buChar char="§"/>
              <a:defRPr>
                <a:solidFill>
                  <a:schemeClr val="tx1"/>
                </a:solidFill>
                <a:latin typeface="+mn-lt"/>
              </a:defRPr>
            </a:lvl6pPr>
            <a:lvl7pPr marL="3294063" indent="-238125" algn="l" defTabSz="957263" rtl="0" eaLnBrk="0" fontAlgn="base" hangingPunct="0">
              <a:spcBef>
                <a:spcPct val="20000"/>
              </a:spcBef>
              <a:spcAft>
                <a:spcPct val="0"/>
              </a:spcAft>
              <a:buClr>
                <a:schemeClr val="hlink"/>
              </a:buClr>
              <a:buFont typeface="Wingdings" pitchFamily="2" charset="2"/>
              <a:buChar char="§"/>
              <a:defRPr>
                <a:solidFill>
                  <a:schemeClr val="tx1"/>
                </a:solidFill>
                <a:latin typeface="+mn-lt"/>
              </a:defRPr>
            </a:lvl7pPr>
            <a:lvl8pPr marL="3751263" indent="-238125" algn="l" defTabSz="957263" rtl="0" eaLnBrk="0" fontAlgn="base" hangingPunct="0">
              <a:spcBef>
                <a:spcPct val="20000"/>
              </a:spcBef>
              <a:spcAft>
                <a:spcPct val="0"/>
              </a:spcAft>
              <a:buClr>
                <a:schemeClr val="hlink"/>
              </a:buClr>
              <a:buFont typeface="Wingdings" pitchFamily="2" charset="2"/>
              <a:buChar char="§"/>
              <a:defRPr>
                <a:solidFill>
                  <a:schemeClr val="tx1"/>
                </a:solidFill>
                <a:latin typeface="+mn-lt"/>
              </a:defRPr>
            </a:lvl8pPr>
            <a:lvl9pPr marL="4208463" indent="-238125" algn="l" defTabSz="957263" rtl="0" eaLnBrk="0" fontAlgn="base" hangingPunct="0">
              <a:spcBef>
                <a:spcPct val="20000"/>
              </a:spcBef>
              <a:spcAft>
                <a:spcPct val="0"/>
              </a:spcAft>
              <a:buClr>
                <a:schemeClr val="hlink"/>
              </a:buClr>
              <a:buFont typeface="Wingdings" pitchFamily="2" charset="2"/>
              <a:buChar char="§"/>
              <a:defRPr>
                <a:solidFill>
                  <a:schemeClr val="tx1"/>
                </a:solidFill>
                <a:latin typeface="+mn-lt"/>
              </a:defRPr>
            </a:lvl9pPr>
          </a:lstStyle>
          <a:p>
            <a:r>
              <a:rPr lang="de-DE" dirty="0" err="1" smtClean="0"/>
              <a:t>Freeze</a:t>
            </a:r>
            <a:r>
              <a:rPr lang="de-DE" dirty="0" smtClean="0"/>
              <a:t> </a:t>
            </a:r>
            <a:r>
              <a:rPr lang="de-DE" dirty="0" err="1" smtClean="0"/>
              <a:t>protection</a:t>
            </a:r>
            <a:r>
              <a:rPr lang="de-DE" dirty="0" smtClean="0"/>
              <a:t> </a:t>
            </a:r>
            <a:r>
              <a:rPr lang="de-DE" dirty="0" err="1" smtClean="0"/>
              <a:t>safety</a:t>
            </a:r>
            <a:r>
              <a:rPr lang="de-DE" dirty="0" smtClean="0"/>
              <a:t> </a:t>
            </a:r>
            <a:r>
              <a:rPr lang="de-DE" dirty="0" err="1" smtClean="0"/>
              <a:t>precautions</a:t>
            </a:r>
            <a:r>
              <a:rPr lang="de-DE" dirty="0" smtClean="0"/>
              <a:t> (4.1)</a:t>
            </a:r>
          </a:p>
          <a:p>
            <a:pPr lvl="1"/>
            <a:r>
              <a:rPr lang="de-DE" altLang="de-DE" kern="0" dirty="0" smtClean="0"/>
              <a:t>4.1.5.2</a:t>
            </a:r>
          </a:p>
          <a:p>
            <a:pPr lvl="1"/>
            <a:endParaRPr lang="de-DE" altLang="de-DE" kern="0" dirty="0"/>
          </a:p>
          <a:p>
            <a:r>
              <a:rPr lang="de-DE" altLang="de-DE" kern="0" dirty="0"/>
              <a:t>O</a:t>
            </a:r>
            <a:r>
              <a:rPr lang="de-DE" altLang="de-DE" kern="0" dirty="0" smtClean="0"/>
              <a:t>ver </a:t>
            </a:r>
            <a:r>
              <a:rPr lang="de-DE" altLang="de-DE" kern="0" dirty="0" err="1" smtClean="0"/>
              <a:t>temperature</a:t>
            </a:r>
            <a:r>
              <a:rPr lang="de-DE" altLang="de-DE" kern="0" dirty="0" smtClean="0"/>
              <a:t> </a:t>
            </a:r>
            <a:r>
              <a:rPr lang="de-DE" altLang="de-DE" kern="0" dirty="0" err="1" smtClean="0"/>
              <a:t>protection</a:t>
            </a:r>
            <a:r>
              <a:rPr lang="de-DE" altLang="de-DE" kern="0" dirty="0" smtClean="0"/>
              <a:t> (4.1)</a:t>
            </a:r>
          </a:p>
          <a:p>
            <a:pPr lvl="1"/>
            <a:r>
              <a:rPr lang="de-DE" altLang="de-DE" kern="0" dirty="0" smtClean="0"/>
              <a:t>4.1.6.1</a:t>
            </a:r>
          </a:p>
          <a:p>
            <a:pPr lvl="1"/>
            <a:endParaRPr lang="de-DE" altLang="de-DE" kern="0" dirty="0"/>
          </a:p>
          <a:p>
            <a:r>
              <a:rPr lang="de-DE" altLang="de-DE" kern="0" dirty="0" err="1" smtClean="0"/>
              <a:t>Collector</a:t>
            </a:r>
            <a:r>
              <a:rPr lang="de-DE" altLang="de-DE" kern="0" dirty="0" smtClean="0"/>
              <a:t>  (4.3)</a:t>
            </a:r>
          </a:p>
          <a:p>
            <a:pPr lvl="1"/>
            <a:r>
              <a:rPr lang="de-DE" altLang="de-DE" kern="0" dirty="0" smtClean="0"/>
              <a:t>4.3.1.</a:t>
            </a:r>
          </a:p>
          <a:p>
            <a:pPr lvl="1"/>
            <a:r>
              <a:rPr lang="en-US" dirty="0" smtClean="0"/>
              <a:t>Addition of requirement: mechanical </a:t>
            </a:r>
            <a:r>
              <a:rPr lang="en-US" dirty="0"/>
              <a:t>load resistance test (see 4.1.4). </a:t>
            </a:r>
            <a:endParaRPr lang="en-US" dirty="0" smtClean="0"/>
          </a:p>
          <a:p>
            <a:pPr lvl="1"/>
            <a:r>
              <a:rPr lang="en-US" altLang="de-DE" kern="0" dirty="0" smtClean="0"/>
              <a:t>Addition of “</a:t>
            </a:r>
            <a:r>
              <a:rPr lang="en-US" i="1" dirty="0" smtClean="0"/>
              <a:t>A </a:t>
            </a:r>
            <a:r>
              <a:rPr lang="en-US" i="1" dirty="0"/>
              <a:t>collector cannot be tested separately if it is not possible to perform all function testing and performance testing according to EN ISO 9806 on the collector when separated from the storage tank</a:t>
            </a:r>
            <a:r>
              <a:rPr lang="en-US" i="1" dirty="0" smtClean="0"/>
              <a:t>.” </a:t>
            </a:r>
          </a:p>
          <a:p>
            <a:pPr marL="271463" lvl="1" indent="0">
              <a:buNone/>
            </a:pPr>
            <a:r>
              <a:rPr lang="en-US" b="1" dirty="0" smtClean="0">
                <a:solidFill>
                  <a:srgbClr val="FF0000"/>
                </a:solidFill>
              </a:rPr>
              <a:t>What does that mean? Is excluded from scope?</a:t>
            </a:r>
            <a:endParaRPr lang="en-GB" altLang="de-DE" b="1" kern="0" dirty="0" smtClean="0">
              <a:solidFill>
                <a:srgbClr val="FF0000"/>
              </a:solidFill>
            </a:endParaRPr>
          </a:p>
        </p:txBody>
      </p:sp>
    </p:spTree>
    <p:extLst>
      <p:ext uri="{BB962C8B-B14F-4D97-AF65-F5344CB8AC3E}">
        <p14:creationId xmlns:p14="http://schemas.microsoft.com/office/powerpoint/2010/main" val="31887511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en-US" dirty="0" smtClean="0"/>
              <a:t>Materials (4.2)</a:t>
            </a:r>
          </a:p>
          <a:p>
            <a:pPr lvl="1"/>
            <a:r>
              <a:rPr lang="en-US" dirty="0"/>
              <a:t>With respect to the materials used in the collector loop, Annex B gives information to assist manufacturers in selecting them to avoid corrosion. </a:t>
            </a:r>
            <a:r>
              <a:rPr lang="en-US" dirty="0" smtClean="0"/>
              <a:t>Bi-metallic </a:t>
            </a:r>
            <a:r>
              <a:rPr lang="en-US" dirty="0"/>
              <a:t>corrosion risk to components used in the solar system, including those exposed externally, should be avoided. </a:t>
            </a:r>
            <a:r>
              <a:rPr lang="en-US" dirty="0" smtClean="0"/>
              <a:t>Where </a:t>
            </a:r>
            <a:r>
              <a:rPr lang="en-US" dirty="0"/>
              <a:t>mounting may influence the integrity of building structures, testing to CEN/TR 15601 should be applied. </a:t>
            </a:r>
            <a:r>
              <a:rPr lang="en-US" dirty="0" smtClean="0"/>
              <a:t>Materials </a:t>
            </a:r>
            <a:r>
              <a:rPr lang="en-US" dirty="0"/>
              <a:t>used in the system externally (where mounted in/on roof or façade) shall not reduce or degrade performance and durability of the essential building element where fixed. </a:t>
            </a:r>
            <a:endParaRPr lang="en-US" dirty="0" smtClean="0"/>
          </a:p>
          <a:p>
            <a:r>
              <a:rPr lang="en-US" dirty="0" smtClean="0"/>
              <a:t>Supporting frame</a:t>
            </a:r>
          </a:p>
          <a:p>
            <a:pPr lvl="1"/>
            <a:r>
              <a:rPr lang="en-US" i="1" dirty="0"/>
              <a:t>Where the supporting frame is integrated with or penetrates through an essential building element e.g. roof or façade, performance and durability of the essential building element should not be reduced. </a:t>
            </a:r>
          </a:p>
        </p:txBody>
      </p:sp>
      <p:sp>
        <p:nvSpPr>
          <p:cNvPr id="3" name="Titel 2"/>
          <p:cNvSpPr>
            <a:spLocks noGrp="1"/>
          </p:cNvSpPr>
          <p:nvPr>
            <p:ph type="title"/>
          </p:nvPr>
        </p:nvSpPr>
        <p:spPr/>
        <p:txBody>
          <a:bodyPr/>
          <a:lstStyle/>
          <a:p>
            <a:r>
              <a:rPr lang="en-US" dirty="0"/>
              <a:t>Further modifications – </a:t>
            </a:r>
            <a:r>
              <a:rPr lang="en-US" dirty="0" smtClean="0"/>
              <a:t>II.</a:t>
            </a:r>
            <a:endParaRPr lang="en-US" dirty="0"/>
          </a:p>
        </p:txBody>
      </p:sp>
    </p:spTree>
    <p:extLst>
      <p:ext uri="{BB962C8B-B14F-4D97-AF65-F5344CB8AC3E}">
        <p14:creationId xmlns:p14="http://schemas.microsoft.com/office/powerpoint/2010/main" val="30958088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MIO_GUID" val="3f09e624-450e-40e8-bf7d-b09c4cf78f10"/>
  <p:tag name="MIO_EK" val="611"/>
  <p:tag name="MIO_UPDATE" val="True"/>
  <p:tag name="MIO_VERSION" val="08.02.2012 15:34:38"/>
  <p:tag name="MIO_DBID" val="0697DB97-ABE8-48BD-A7C2-0968716355E1"/>
</p:tagLst>
</file>

<file path=ppt/theme/theme1.xml><?xml version="1.0" encoding="utf-8"?>
<a:theme xmlns:a="http://schemas.openxmlformats.org/drawingml/2006/main" name="Inhalt">
  <a:themeElements>
    <a:clrScheme name="">
      <a:dk1>
        <a:srgbClr val="000000"/>
      </a:dk1>
      <a:lt1>
        <a:srgbClr val="FFFFFF"/>
      </a:lt1>
      <a:dk2>
        <a:srgbClr val="000000"/>
      </a:dk2>
      <a:lt2>
        <a:srgbClr val="808080"/>
      </a:lt2>
      <a:accent1>
        <a:srgbClr val="E0E7F3"/>
      </a:accent1>
      <a:accent2>
        <a:srgbClr val="0056AD"/>
      </a:accent2>
      <a:accent3>
        <a:srgbClr val="FFFFFF"/>
      </a:accent3>
      <a:accent4>
        <a:srgbClr val="000000"/>
      </a:accent4>
      <a:accent5>
        <a:srgbClr val="EDF1F8"/>
      </a:accent5>
      <a:accent6>
        <a:srgbClr val="004D9C"/>
      </a:accent6>
      <a:hlink>
        <a:srgbClr val="FF0000"/>
      </a:hlink>
      <a:folHlink>
        <a:srgbClr val="B2B2B2"/>
      </a:folHlink>
    </a:clrScheme>
    <a:fontScheme name="2006-05-04 - CEIR - KEYMARK E">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216000" tIns="0" rIns="0" bIns="0" numCol="1" anchor="t" anchorCtr="0" compatLnSpc="1">
        <a:prstTxWarp prst="textNoShape">
          <a:avLst/>
        </a:prstTxWarp>
        <a:spAutoFit/>
      </a:bodyPr>
      <a:lstStyle>
        <a:defPPr marL="0" marR="0" indent="0" algn="l" defTabSz="957263" rtl="0" eaLnBrk="0" fontAlgn="base" latinLnBrk="0" hangingPunct="0">
          <a:lnSpc>
            <a:spcPct val="100000"/>
          </a:lnSpc>
          <a:spcBef>
            <a:spcPct val="20000"/>
          </a:spcBef>
          <a:spcAft>
            <a:spcPct val="0"/>
          </a:spcAft>
          <a:buClrTx/>
          <a:buSzTx/>
          <a:buFontTx/>
          <a:buNone/>
          <a:tabLst/>
          <a:defRPr kumimoji="0" lang="de-DE"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216000" tIns="0" rIns="0" bIns="0" numCol="1" anchor="t" anchorCtr="0" compatLnSpc="1">
        <a:prstTxWarp prst="textNoShape">
          <a:avLst/>
        </a:prstTxWarp>
        <a:spAutoFit/>
      </a:bodyPr>
      <a:lstStyle>
        <a:defPPr marL="0" marR="0" indent="0" algn="l" defTabSz="957263" rtl="0" eaLnBrk="0" fontAlgn="base" latinLnBrk="0" hangingPunct="0">
          <a:lnSpc>
            <a:spcPct val="100000"/>
          </a:lnSpc>
          <a:spcBef>
            <a:spcPct val="20000"/>
          </a:spcBef>
          <a:spcAft>
            <a:spcPct val="0"/>
          </a:spcAft>
          <a:buClrTx/>
          <a:buSzTx/>
          <a:buFontTx/>
          <a:buNone/>
          <a:tabLst/>
          <a:defRPr kumimoji="0" lang="de-DE" sz="2400" b="0" i="0" u="none" strike="noStrike" cap="none" normalizeH="0" baseline="0" smtClean="0">
            <a:ln>
              <a:noFill/>
            </a:ln>
            <a:solidFill>
              <a:schemeClr val="tx1"/>
            </a:solidFill>
            <a:effectLst/>
            <a:latin typeface="Arial" charset="0"/>
          </a:defRPr>
        </a:defPPr>
      </a:lstStyle>
    </a:lnDef>
  </a:objectDefaults>
  <a:extraClrSchemeLst>
    <a:extraClrScheme>
      <a:clrScheme name="2006-05-04 - CEIR - KEYMARK 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006-05-04 - CEIR - KEYMARK 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006-05-04 - CEIR - KEYMARK 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006-05-04 - CEIR - KEYMARK 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006-05-04 - CEIR - KEYMARK 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006-05-04 - CEIR - KEYMARK 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006-05-04 - CEIR - KEYMARK 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2006-05-04 - CEIR - KEYMARK E 8">
        <a:dk1>
          <a:srgbClr val="000000"/>
        </a:dk1>
        <a:lt1>
          <a:srgbClr val="FFFFFF"/>
        </a:lt1>
        <a:dk2>
          <a:srgbClr val="000000"/>
        </a:dk2>
        <a:lt2>
          <a:srgbClr val="808080"/>
        </a:lt2>
        <a:accent1>
          <a:srgbClr val="C8D7ED"/>
        </a:accent1>
        <a:accent2>
          <a:srgbClr val="0056AD"/>
        </a:accent2>
        <a:accent3>
          <a:srgbClr val="FFFFFF"/>
        </a:accent3>
        <a:accent4>
          <a:srgbClr val="000000"/>
        </a:accent4>
        <a:accent5>
          <a:srgbClr val="E0E8F4"/>
        </a:accent5>
        <a:accent6>
          <a:srgbClr val="004D9C"/>
        </a:accent6>
        <a:hlink>
          <a:srgbClr val="C21D30"/>
        </a:hlink>
        <a:folHlink>
          <a:srgbClr val="B2B2B2"/>
        </a:folHlink>
      </a:clrScheme>
      <a:clrMap bg1="lt1" tx1="dk1" bg2="lt2" tx2="dk2" accent1="accent1" accent2="accent2" accent3="accent3" accent4="accent4" accent5="accent5" accent6="accent6" hlink="hlink" folHlink="folHlink"/>
    </a:extraClrScheme>
    <a:extraClrScheme>
      <a:clrScheme name="2006-05-04 - CEIR - KEYMARK E 9">
        <a:dk1>
          <a:srgbClr val="000000"/>
        </a:dk1>
        <a:lt1>
          <a:srgbClr val="FFFFFF"/>
        </a:lt1>
        <a:dk2>
          <a:srgbClr val="000000"/>
        </a:dk2>
        <a:lt2>
          <a:srgbClr val="808080"/>
        </a:lt2>
        <a:accent1>
          <a:srgbClr val="CCCCFF"/>
        </a:accent1>
        <a:accent2>
          <a:srgbClr val="3333CC"/>
        </a:accent2>
        <a:accent3>
          <a:srgbClr val="FFFFFF"/>
        </a:accent3>
        <a:accent4>
          <a:srgbClr val="000000"/>
        </a:accent4>
        <a:accent5>
          <a:srgbClr val="E2E2FF"/>
        </a:accent5>
        <a:accent6>
          <a:srgbClr val="2D2DB9"/>
        </a:accent6>
        <a:hlink>
          <a:srgbClr val="C21D3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802</Words>
  <Application>Microsoft Office PowerPoint</Application>
  <PresentationFormat>Bildschirmpräsentation (4:3)</PresentationFormat>
  <Paragraphs>88</Paragraphs>
  <Slides>10</Slides>
  <Notes>1</Notes>
  <HiddenSlides>3</HiddenSlides>
  <MMClips>0</MMClips>
  <ScaleCrop>false</ScaleCrop>
  <HeadingPairs>
    <vt:vector size="4" baseType="variant">
      <vt:variant>
        <vt:lpstr>Design</vt:lpstr>
      </vt:variant>
      <vt:variant>
        <vt:i4>1</vt:i4>
      </vt:variant>
      <vt:variant>
        <vt:lpstr>Folientitel</vt:lpstr>
      </vt:variant>
      <vt:variant>
        <vt:i4>10</vt:i4>
      </vt:variant>
    </vt:vector>
  </HeadingPairs>
  <TitlesOfParts>
    <vt:vector size="11" baseType="lpstr">
      <vt:lpstr>Inhalt</vt:lpstr>
      <vt:lpstr>PowerPoint-Präsentation</vt:lpstr>
      <vt:lpstr>Most important modifications.</vt:lpstr>
      <vt:lpstr>Most important modifications – I.</vt:lpstr>
      <vt:lpstr>Most important modifications – II.</vt:lpstr>
      <vt:lpstr>Most important modifications – III.</vt:lpstr>
      <vt:lpstr>Most important modifications – IV.</vt:lpstr>
      <vt:lpstr>Most important modifications – V.</vt:lpstr>
      <vt:lpstr>Further modifications – I.</vt:lpstr>
      <vt:lpstr>Further modifications – II.</vt:lpstr>
      <vt:lpstr>Further modifications – III.</vt:lpstr>
    </vt:vector>
  </TitlesOfParts>
  <Company>TÜV Service GmbH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 schaffen Vertrauen!</dc:title>
  <dc:creator>scholzs</dc:creator>
  <cp:lastModifiedBy>Katharina Meyer</cp:lastModifiedBy>
  <cp:revision>513</cp:revision>
  <cp:lastPrinted>2014-05-23T14:57:31Z</cp:lastPrinted>
  <dcterms:created xsi:type="dcterms:W3CDTF">2006-04-28T09:42:35Z</dcterms:created>
  <dcterms:modified xsi:type="dcterms:W3CDTF">2017-09-18T15:08:24Z</dcterms:modified>
</cp:coreProperties>
</file>